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2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5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6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7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8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9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10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11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12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13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14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notesSlides/notesSlide15.xml" ContentType="application/vnd.openxmlformats-officedocument.presentationml.notesSlide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16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17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notesSlides/notesSlide18.xml" ContentType="application/vnd.openxmlformats-officedocument.presentationml.notesSlide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notesSlides/notesSlide19.xml" ContentType="application/vnd.openxmlformats-officedocument.presentationml.notesSlide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notesSlides/notesSlide20.xml" ContentType="application/vnd.openxmlformats-officedocument.presentationml.notesSlide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notesSlides/notesSlide21.xml" ContentType="application/vnd.openxmlformats-officedocument.presentationml.notesSlide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notesSlides/notesSlide22.xml" ContentType="application/vnd.openxmlformats-officedocument.presentationml.notesSlide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notesSlides/notesSlide2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notesSlides/notesSlide24.xml" ContentType="application/vnd.openxmlformats-officedocument.presentationml.notesSlide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notesSlides/notesSlide2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notesSlides/notesSlide26.xml" ContentType="application/vnd.openxmlformats-officedocument.presentationml.notesSlide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notesSlides/notesSlide2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56" r:id="rId5"/>
    <p:sldId id="261" r:id="rId6"/>
    <p:sldId id="257" r:id="rId7"/>
    <p:sldId id="263" r:id="rId8"/>
    <p:sldId id="266" r:id="rId9"/>
    <p:sldId id="288" r:id="rId10"/>
    <p:sldId id="286" r:id="rId11"/>
    <p:sldId id="290" r:id="rId12"/>
    <p:sldId id="268" r:id="rId13"/>
    <p:sldId id="291" r:id="rId14"/>
    <p:sldId id="289" r:id="rId15"/>
    <p:sldId id="292" r:id="rId16"/>
    <p:sldId id="282" r:id="rId17"/>
    <p:sldId id="264" r:id="rId18"/>
    <p:sldId id="265" r:id="rId19"/>
    <p:sldId id="285" r:id="rId20"/>
    <p:sldId id="269" r:id="rId21"/>
    <p:sldId id="274" r:id="rId22"/>
    <p:sldId id="296" r:id="rId23"/>
    <p:sldId id="276" r:id="rId24"/>
    <p:sldId id="295" r:id="rId25"/>
    <p:sldId id="280" r:id="rId26"/>
    <p:sldId id="277" r:id="rId27"/>
    <p:sldId id="262" r:id="rId28"/>
    <p:sldId id="270" r:id="rId29"/>
    <p:sldId id="278" r:id="rId30"/>
    <p:sldId id="279" r:id="rId31"/>
    <p:sldId id="273" r:id="rId32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34" autoAdjust="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00" d="100"/>
          <a:sy n="100" d="100"/>
        </p:scale>
        <p:origin x="2400" y="-9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image" Target="../media/image46.jpg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sv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svg"/><Relationship Id="rId4" Type="http://schemas.openxmlformats.org/officeDocument/2006/relationships/image" Target="../media/image58.svg"/><Relationship Id="rId9" Type="http://schemas.openxmlformats.org/officeDocument/2006/relationships/image" Target="../media/image6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image" Target="../media/image46.jpg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sv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svg"/><Relationship Id="rId4" Type="http://schemas.openxmlformats.org/officeDocument/2006/relationships/image" Target="../media/image58.svg"/><Relationship Id="rId9" Type="http://schemas.openxmlformats.org/officeDocument/2006/relationships/image" Target="../media/image6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0A4241-EE9F-4C68-BBB9-DD3BF62CFD2C}" type="doc">
      <dgm:prSet loTypeId="urn:microsoft.com/office/officeart/2005/8/layout/process5" loCatId="process" qsTypeId="urn:microsoft.com/office/officeart/2005/8/quickstyle/3d1" qsCatId="3D" csTypeId="urn:microsoft.com/office/officeart/2005/8/colors/colorful4" csCatId="colorful" phldr="1"/>
      <dgm:spPr/>
      <dgm:t>
        <a:bodyPr rtlCol="0"/>
        <a:lstStyle/>
        <a:p>
          <a:pPr rtl="0"/>
          <a:endParaRPr lang="en-US"/>
        </a:p>
      </dgm:t>
    </dgm:pt>
    <dgm:pt modelId="{D45006C0-BE4A-4241-836B-7474C80F7951}">
      <dgm:prSet custT="1"/>
      <dgm:spPr/>
      <dgm:t>
        <a:bodyPr rtlCol="0"/>
        <a:lstStyle/>
        <a:p>
          <a:pPr rtl="0"/>
          <a:r>
            <a:rPr lang="fr-FR" sz="1600" b="1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Présentation de l’équipe </a:t>
          </a:r>
        </a:p>
      </dgm:t>
    </dgm:pt>
    <dgm:pt modelId="{9F731C56-B47A-42D6-8EA0-DBB0B42F3FFC}" type="parTrans" cxnId="{2A9D03A5-4247-442E-8B69-8BEB92FA9BF9}">
      <dgm:prSet/>
      <dgm:spPr/>
      <dgm:t>
        <a:bodyPr rtlCol="0"/>
        <a:lstStyle/>
        <a:p>
          <a:pPr rtl="0"/>
          <a:endParaRPr lang="fr-FR" sz="2000" b="1" cap="none" spc="0" noProof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2DAEB8F-FC83-4FE7-81E4-1B4837765E26}" type="sibTrans" cxnId="{2A9D03A5-4247-442E-8B69-8BEB92FA9BF9}">
      <dgm:prSet custT="1"/>
      <dgm:spPr/>
      <dgm:t>
        <a:bodyPr rtlCol="0"/>
        <a:lstStyle/>
        <a:p>
          <a:pPr rtl="0"/>
          <a:endParaRPr lang="fr-FR" sz="1200" b="1" cap="none" spc="0" noProof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532355A-FD3D-45D1-99A2-939D6C1E271B}">
      <dgm:prSet custT="1"/>
      <dgm:spPr/>
      <dgm:t>
        <a:bodyPr rtlCol="0"/>
        <a:lstStyle/>
        <a:p>
          <a:pPr rtl="0"/>
          <a:r>
            <a:rPr lang="fr-FR" sz="1600" b="1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Contexte du projet /Rappel du problème </a:t>
          </a:r>
        </a:p>
      </dgm:t>
    </dgm:pt>
    <dgm:pt modelId="{5F3BEC9A-C51F-4A37-B9B0-3D1C45F15E8E}" type="parTrans" cxnId="{655F9657-ADEC-40AD-80F0-BD230721A6D3}">
      <dgm:prSet/>
      <dgm:spPr/>
      <dgm:t>
        <a:bodyPr rtlCol="0"/>
        <a:lstStyle/>
        <a:p>
          <a:pPr rtl="0"/>
          <a:endParaRPr lang="fr-FR" sz="2000" b="1" cap="none" spc="0" noProof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933EFDC-CC22-45F0-A57B-0EC1BA4CC163}" type="sibTrans" cxnId="{655F9657-ADEC-40AD-80F0-BD230721A6D3}">
      <dgm:prSet custT="1"/>
      <dgm:spPr/>
      <dgm:t>
        <a:bodyPr rtlCol="0"/>
        <a:lstStyle/>
        <a:p>
          <a:pPr rtl="0"/>
          <a:endParaRPr lang="fr-FR" sz="1200" b="1" cap="none" spc="0" noProof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D041605-D130-4F3C-8F92-C56B5FF838E0}">
      <dgm:prSet custT="1"/>
      <dgm:spPr/>
      <dgm:t>
        <a:bodyPr rtlCol="0"/>
        <a:lstStyle/>
        <a:p>
          <a:pPr rtl="0"/>
          <a:r>
            <a:rPr lang="fr-FR" sz="1600" b="1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Présentation de  la solution </a:t>
          </a:r>
        </a:p>
      </dgm:t>
    </dgm:pt>
    <dgm:pt modelId="{A02BD9A2-1B6F-4470-BEA6-26501B67BD46}" type="parTrans" cxnId="{FA80CA08-AB6B-4BA6-B15D-CAC18571135B}">
      <dgm:prSet/>
      <dgm:spPr/>
      <dgm:t>
        <a:bodyPr rtlCol="0"/>
        <a:lstStyle/>
        <a:p>
          <a:pPr rtl="0"/>
          <a:endParaRPr lang="fr-FR" sz="2000" b="1" cap="none" spc="0" noProof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3E31BAA-F23C-4DC7-95DA-223EF45E08C4}" type="sibTrans" cxnId="{FA80CA08-AB6B-4BA6-B15D-CAC18571135B}">
      <dgm:prSet custT="1"/>
      <dgm:spPr/>
      <dgm:t>
        <a:bodyPr rtlCol="0"/>
        <a:lstStyle/>
        <a:p>
          <a:pPr rtl="0"/>
          <a:endParaRPr lang="fr-FR" sz="1200" b="1" cap="none" spc="0" noProof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31307D0-03F7-4A37-B0C6-A026CC190CFB}">
      <dgm:prSet custT="1"/>
      <dgm:spPr/>
      <dgm:t>
        <a:bodyPr rtlCol="0"/>
        <a:lstStyle/>
        <a:p>
          <a:pPr rtl="0"/>
          <a:r>
            <a:rPr lang="fr-FR" sz="1600" b="1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Application Android</a:t>
          </a:r>
        </a:p>
      </dgm:t>
    </dgm:pt>
    <dgm:pt modelId="{28471EBB-6EB2-4014-B057-BFF9D5D16453}" type="parTrans" cxnId="{BAA70A3C-6637-450C-AEC1-1D5B139FF02E}">
      <dgm:prSet/>
      <dgm:spPr/>
      <dgm:t>
        <a:bodyPr rtlCol="0"/>
        <a:lstStyle/>
        <a:p>
          <a:pPr rtl="0"/>
          <a:endParaRPr lang="fr-FR" sz="2000" b="1" cap="none" spc="0" noProof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FEBF483-0FE4-435B-AE58-FDB9D9D20559}" type="sibTrans" cxnId="{BAA70A3C-6637-450C-AEC1-1D5B139FF02E}">
      <dgm:prSet custT="1"/>
      <dgm:spPr/>
      <dgm:t>
        <a:bodyPr rtlCol="0"/>
        <a:lstStyle/>
        <a:p>
          <a:pPr rtl="0"/>
          <a:endParaRPr lang="fr-FR" sz="1200" b="1" cap="none" spc="0" noProof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E1DEC01-7410-4A0C-866D-13447B244D15}">
      <dgm:prSet custT="1"/>
      <dgm:spPr/>
      <dgm:t>
        <a:bodyPr rtlCol="0"/>
        <a:lstStyle/>
        <a:p>
          <a:pPr rtl="0"/>
          <a:r>
            <a:rPr lang="fr-FR" sz="1600" b="1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Application PC</a:t>
          </a:r>
        </a:p>
      </dgm:t>
    </dgm:pt>
    <dgm:pt modelId="{224B0DED-2371-455E-859B-3B65E7C10E7F}" type="parTrans" cxnId="{D03B079E-0E1C-45D8-822C-E5812B81C33E}">
      <dgm:prSet/>
      <dgm:spPr/>
      <dgm:t>
        <a:bodyPr rtlCol="0"/>
        <a:lstStyle/>
        <a:p>
          <a:pPr rtl="0"/>
          <a:endParaRPr lang="fr-FR" sz="2000" b="1" cap="none" spc="0" noProof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D4A17E1-B4B1-4914-AC3B-0636C9451B67}" type="sibTrans" cxnId="{D03B079E-0E1C-45D8-822C-E5812B81C33E}">
      <dgm:prSet custT="1"/>
      <dgm:spPr/>
      <dgm:t>
        <a:bodyPr rtlCol="0"/>
        <a:lstStyle/>
        <a:p>
          <a:pPr rtl="0"/>
          <a:endParaRPr lang="fr-FR" sz="1200" b="1" cap="none" spc="0" noProof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C2668A2-ABD4-49DD-AAD3-45B582912C95}">
      <dgm:prSet custT="1"/>
      <dgm:spPr/>
      <dgm:t>
        <a:bodyPr rtlCol="0"/>
        <a:lstStyle/>
        <a:p>
          <a:pPr rtl="0"/>
          <a:r>
            <a:rPr lang="fr-FR" sz="1600" b="1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Serveur Web</a:t>
          </a:r>
        </a:p>
      </dgm:t>
    </dgm:pt>
    <dgm:pt modelId="{EA37AD97-5AE3-4878-821D-A5CEC7C85486}" type="parTrans" cxnId="{66FAF4FD-C210-4587-BD1F-75D5EE333DFC}">
      <dgm:prSet/>
      <dgm:spPr/>
      <dgm:t>
        <a:bodyPr rtlCol="0"/>
        <a:lstStyle/>
        <a:p>
          <a:pPr rtl="0"/>
          <a:endParaRPr lang="fr-FR" sz="2000" b="1" cap="none" spc="0" noProof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C1996EB-C5AD-4A2C-A871-D6C0AF1E06EA}" type="sibTrans" cxnId="{66FAF4FD-C210-4587-BD1F-75D5EE333DFC}">
      <dgm:prSet custT="1"/>
      <dgm:spPr/>
      <dgm:t>
        <a:bodyPr rtlCol="0"/>
        <a:lstStyle/>
        <a:p>
          <a:pPr rtl="0"/>
          <a:endParaRPr lang="fr-FR" sz="1200" b="1" cap="none" spc="0" noProof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B08B6C4-C1A1-4F07-B933-7690AED763D5}">
      <dgm:prSet custT="1"/>
      <dgm:spPr/>
      <dgm:t>
        <a:bodyPr rtlCol="0"/>
        <a:lstStyle/>
        <a:p>
          <a:pPr rtl="0"/>
          <a:r>
            <a:rPr lang="fr-FR" sz="1600" b="1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Engins de données</a:t>
          </a:r>
        </a:p>
      </dgm:t>
    </dgm:pt>
    <dgm:pt modelId="{C5CBBCFB-412A-42FD-8DC1-EAA924576B76}" type="parTrans" cxnId="{23A15179-0F1B-4407-99F0-2E855A3C0D8D}">
      <dgm:prSet/>
      <dgm:spPr/>
      <dgm:t>
        <a:bodyPr rtlCol="0"/>
        <a:lstStyle/>
        <a:p>
          <a:pPr rtl="0"/>
          <a:endParaRPr lang="fr-FR" sz="2000" b="1" cap="none" spc="0" noProof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ECADA81-32AF-45E5-B4BC-4E6B50042093}" type="sibTrans" cxnId="{23A15179-0F1B-4407-99F0-2E855A3C0D8D}">
      <dgm:prSet custT="1"/>
      <dgm:spPr/>
      <dgm:t>
        <a:bodyPr rtlCol="0"/>
        <a:lstStyle/>
        <a:p>
          <a:pPr rtl="0"/>
          <a:endParaRPr lang="fr-FR" sz="1200" b="1" cap="none" spc="0" noProof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5CD8E73-8452-4398-BAC8-C71A5E25DFE8}">
      <dgm:prSet custT="1"/>
      <dgm:spPr/>
      <dgm:t>
        <a:bodyPr rtlCol="0"/>
        <a:lstStyle/>
        <a:p>
          <a:pPr rtl="0"/>
          <a:r>
            <a:rPr lang="fr-FR" sz="1600" b="1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Limites &amp; Recommandations</a:t>
          </a:r>
        </a:p>
      </dgm:t>
    </dgm:pt>
    <dgm:pt modelId="{172520D0-8FE3-4DB9-A431-1602B6CD62FC}" type="parTrans" cxnId="{6E615F50-D79B-46E0-8F93-A00B4597CA83}">
      <dgm:prSet/>
      <dgm:spPr/>
      <dgm:t>
        <a:bodyPr rtlCol="0"/>
        <a:lstStyle/>
        <a:p>
          <a:pPr rtl="0"/>
          <a:endParaRPr lang="fr-FR" sz="2000" b="1" cap="none" spc="0" noProof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87F1261-C31D-41A4-82CE-D857803949F3}" type="sibTrans" cxnId="{6E615F50-D79B-46E0-8F93-A00B4597CA83}">
      <dgm:prSet custT="1"/>
      <dgm:spPr/>
      <dgm:t>
        <a:bodyPr rtlCol="0"/>
        <a:lstStyle/>
        <a:p>
          <a:pPr rtl="0"/>
          <a:endParaRPr lang="fr-FR" sz="1200" b="1" cap="none" spc="0" noProof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125CB10-0F13-4C17-8720-79EC3F836289}">
      <dgm:prSet custT="1"/>
      <dgm:spPr/>
      <dgm:t>
        <a:bodyPr/>
        <a:lstStyle/>
        <a:p>
          <a:r>
            <a:rPr lang="fr-FR" sz="1600" b="1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Leçons apprises</a:t>
          </a:r>
        </a:p>
      </dgm:t>
    </dgm:pt>
    <dgm:pt modelId="{C0D0C6DB-F714-425C-A5E2-AC72E6635239}" type="parTrans" cxnId="{A7A10AF9-77BF-45E2-9067-0A2B21CE3328}">
      <dgm:prSet/>
      <dgm:spPr/>
      <dgm:t>
        <a:bodyPr rtlCol="0"/>
        <a:lstStyle/>
        <a:p>
          <a:pPr rtl="0"/>
          <a:endParaRPr lang="fr-FR" sz="2000" b="1" cap="none" spc="0" noProof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2C74B84-B6FD-4ECA-A560-E11FD8C1DDB5}" type="sibTrans" cxnId="{A7A10AF9-77BF-45E2-9067-0A2B21CE3328}">
      <dgm:prSet custT="1"/>
      <dgm:spPr/>
      <dgm:t>
        <a:bodyPr rtlCol="0"/>
        <a:lstStyle/>
        <a:p>
          <a:pPr rtl="0"/>
          <a:endParaRPr lang="fr-FR" sz="1200" b="1" cap="none" spc="0" noProof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C8B7AB4-12B2-43EB-A96F-9759E5466A47}">
      <dgm:prSet custT="1"/>
      <dgm:spPr/>
      <dgm:t>
        <a:bodyPr rtlCol="0"/>
        <a:lstStyle/>
        <a:p>
          <a:pPr rtl="0"/>
          <a:r>
            <a:rPr lang="fr-FR" sz="1600" b="1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Conclusion</a:t>
          </a:r>
        </a:p>
      </dgm:t>
    </dgm:pt>
    <dgm:pt modelId="{0214A72A-8783-485F-8F34-0E5C9E795B67}" type="parTrans" cxnId="{69722127-DC96-43B1-8ABC-02C8882E5761}">
      <dgm:prSet/>
      <dgm:spPr/>
      <dgm:t>
        <a:bodyPr rtlCol="0"/>
        <a:lstStyle/>
        <a:p>
          <a:pPr rtl="0"/>
          <a:endParaRPr lang="fr-FR" sz="2000" b="1" cap="none" spc="0" noProof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1F0B1DB-3FC1-448A-98A9-5AD977983752}" type="sibTrans" cxnId="{69722127-DC96-43B1-8ABC-02C8882E5761}">
      <dgm:prSet custT="1"/>
      <dgm:spPr/>
      <dgm:t>
        <a:bodyPr rtlCol="0"/>
        <a:lstStyle/>
        <a:p>
          <a:pPr rtl="0"/>
          <a:endParaRPr lang="fr-FR" sz="1200" b="1" cap="none" spc="0" noProof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3882873-2290-45C3-A8A5-E5A0D9E79B76}">
      <dgm:prSet custT="1"/>
      <dgm:spPr/>
      <dgm:t>
        <a:bodyPr rtlCol="0"/>
        <a:lstStyle/>
        <a:p>
          <a:pPr rtl="0"/>
          <a:r>
            <a:rPr lang="fr-FR" sz="1600" b="1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Gestion de projet</a:t>
          </a:r>
        </a:p>
      </dgm:t>
    </dgm:pt>
    <dgm:pt modelId="{B9F7A866-A325-4425-9BFB-4A9FD4B8BDA4}" type="sibTrans" cxnId="{CD28AF9D-5C93-4278-BDBC-33BAADD06B27}">
      <dgm:prSet custT="1"/>
      <dgm:spPr/>
      <dgm:t>
        <a:bodyPr rtlCol="0"/>
        <a:lstStyle/>
        <a:p>
          <a:pPr rtl="0"/>
          <a:endParaRPr lang="fr-FR" sz="1200" b="1" cap="none" spc="0" noProof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3B4DEBB-5A4C-49BA-B1B3-3B1515F106AA}" type="parTrans" cxnId="{CD28AF9D-5C93-4278-BDBC-33BAADD06B27}">
      <dgm:prSet/>
      <dgm:spPr/>
      <dgm:t>
        <a:bodyPr rtlCol="0"/>
        <a:lstStyle/>
        <a:p>
          <a:pPr rtl="0"/>
          <a:endParaRPr lang="fr-FR" sz="2000" b="1" cap="none" spc="0" noProof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CA395F3-64C1-41DE-9013-690C510AB415}" type="pres">
      <dgm:prSet presAssocID="{A70A4241-EE9F-4C68-BBB9-DD3BF62CFD2C}" presName="diagram" presStyleCnt="0">
        <dgm:presLayoutVars>
          <dgm:dir/>
          <dgm:resizeHandles val="exact"/>
        </dgm:presLayoutVars>
      </dgm:prSet>
      <dgm:spPr/>
    </dgm:pt>
    <dgm:pt modelId="{EA351E4D-7620-4095-9F77-36352C8277E7}" type="pres">
      <dgm:prSet presAssocID="{D45006C0-BE4A-4241-836B-7474C80F7951}" presName="node" presStyleLbl="node1" presStyleIdx="0" presStyleCnt="11">
        <dgm:presLayoutVars>
          <dgm:bulletEnabled val="1"/>
        </dgm:presLayoutVars>
      </dgm:prSet>
      <dgm:spPr/>
    </dgm:pt>
    <dgm:pt modelId="{10F68F89-04D4-4620-ABD1-7CC2F5541614}" type="pres">
      <dgm:prSet presAssocID="{02DAEB8F-FC83-4FE7-81E4-1B4837765E26}" presName="sibTrans" presStyleLbl="sibTrans2D1" presStyleIdx="0" presStyleCnt="10"/>
      <dgm:spPr/>
    </dgm:pt>
    <dgm:pt modelId="{00EE3F82-2B8B-49B2-998A-635908260121}" type="pres">
      <dgm:prSet presAssocID="{02DAEB8F-FC83-4FE7-81E4-1B4837765E26}" presName="connectorText" presStyleLbl="sibTrans2D1" presStyleIdx="0" presStyleCnt="10"/>
      <dgm:spPr/>
    </dgm:pt>
    <dgm:pt modelId="{1B023064-973A-4A22-9F8F-FC01F07589C0}" type="pres">
      <dgm:prSet presAssocID="{4532355A-FD3D-45D1-99A2-939D6C1E271B}" presName="node" presStyleLbl="node1" presStyleIdx="1" presStyleCnt="11">
        <dgm:presLayoutVars>
          <dgm:bulletEnabled val="1"/>
        </dgm:presLayoutVars>
      </dgm:prSet>
      <dgm:spPr/>
    </dgm:pt>
    <dgm:pt modelId="{F9F9A01B-39BE-47AB-A07B-E3A7FFD8DDD9}" type="pres">
      <dgm:prSet presAssocID="{5933EFDC-CC22-45F0-A57B-0EC1BA4CC163}" presName="sibTrans" presStyleLbl="sibTrans2D1" presStyleIdx="1" presStyleCnt="10"/>
      <dgm:spPr/>
    </dgm:pt>
    <dgm:pt modelId="{90F7E64A-31C1-4A9A-B024-4CB2649774B1}" type="pres">
      <dgm:prSet presAssocID="{5933EFDC-CC22-45F0-A57B-0EC1BA4CC163}" presName="connectorText" presStyleLbl="sibTrans2D1" presStyleIdx="1" presStyleCnt="10"/>
      <dgm:spPr/>
    </dgm:pt>
    <dgm:pt modelId="{AE375E1E-EAC9-4F70-A27D-6940CECA9C8F}" type="pres">
      <dgm:prSet presAssocID="{2D041605-D130-4F3C-8F92-C56B5FF838E0}" presName="node" presStyleLbl="node1" presStyleIdx="2" presStyleCnt="11">
        <dgm:presLayoutVars>
          <dgm:bulletEnabled val="1"/>
        </dgm:presLayoutVars>
      </dgm:prSet>
      <dgm:spPr/>
    </dgm:pt>
    <dgm:pt modelId="{F109F104-4C0E-4C87-B2BC-C0EFAB630FFD}" type="pres">
      <dgm:prSet presAssocID="{D3E31BAA-F23C-4DC7-95DA-223EF45E08C4}" presName="sibTrans" presStyleLbl="sibTrans2D1" presStyleIdx="2" presStyleCnt="10"/>
      <dgm:spPr/>
    </dgm:pt>
    <dgm:pt modelId="{4D26F44A-C278-4BA0-A5A8-0364E04CAB33}" type="pres">
      <dgm:prSet presAssocID="{D3E31BAA-F23C-4DC7-95DA-223EF45E08C4}" presName="connectorText" presStyleLbl="sibTrans2D1" presStyleIdx="2" presStyleCnt="10"/>
      <dgm:spPr/>
    </dgm:pt>
    <dgm:pt modelId="{82D1E526-8CC4-4E6C-830C-63DD30B5AE70}" type="pres">
      <dgm:prSet presAssocID="{F31307D0-03F7-4A37-B0C6-A026CC190CFB}" presName="node" presStyleLbl="node1" presStyleIdx="3" presStyleCnt="11">
        <dgm:presLayoutVars>
          <dgm:bulletEnabled val="1"/>
        </dgm:presLayoutVars>
      </dgm:prSet>
      <dgm:spPr/>
    </dgm:pt>
    <dgm:pt modelId="{12E07EFA-13B8-41FF-9D26-39F66CFDECB3}" type="pres">
      <dgm:prSet presAssocID="{DFEBF483-0FE4-435B-AE58-FDB9D9D20559}" presName="sibTrans" presStyleLbl="sibTrans2D1" presStyleIdx="3" presStyleCnt="10"/>
      <dgm:spPr/>
    </dgm:pt>
    <dgm:pt modelId="{37B336B0-12CA-4FDF-AE86-5E3C58A5227E}" type="pres">
      <dgm:prSet presAssocID="{DFEBF483-0FE4-435B-AE58-FDB9D9D20559}" presName="connectorText" presStyleLbl="sibTrans2D1" presStyleIdx="3" presStyleCnt="10"/>
      <dgm:spPr/>
    </dgm:pt>
    <dgm:pt modelId="{BF4C0763-AA46-4FAE-851C-3FA0A12CF3A0}" type="pres">
      <dgm:prSet presAssocID="{DE1DEC01-7410-4A0C-866D-13447B244D15}" presName="node" presStyleLbl="node1" presStyleIdx="4" presStyleCnt="11">
        <dgm:presLayoutVars>
          <dgm:bulletEnabled val="1"/>
        </dgm:presLayoutVars>
      </dgm:prSet>
      <dgm:spPr/>
    </dgm:pt>
    <dgm:pt modelId="{B49FA889-165B-48D8-B83C-52E3D397B671}" type="pres">
      <dgm:prSet presAssocID="{FD4A17E1-B4B1-4914-AC3B-0636C9451B67}" presName="sibTrans" presStyleLbl="sibTrans2D1" presStyleIdx="4" presStyleCnt="10"/>
      <dgm:spPr/>
    </dgm:pt>
    <dgm:pt modelId="{3541DA5E-6949-479B-A09C-C097B8EAF0F8}" type="pres">
      <dgm:prSet presAssocID="{FD4A17E1-B4B1-4914-AC3B-0636C9451B67}" presName="connectorText" presStyleLbl="sibTrans2D1" presStyleIdx="4" presStyleCnt="10"/>
      <dgm:spPr/>
    </dgm:pt>
    <dgm:pt modelId="{9AB5CE74-4225-43A5-B668-60CF6F59D701}" type="pres">
      <dgm:prSet presAssocID="{9C2668A2-ABD4-49DD-AAD3-45B582912C95}" presName="node" presStyleLbl="node1" presStyleIdx="5" presStyleCnt="11">
        <dgm:presLayoutVars>
          <dgm:bulletEnabled val="1"/>
        </dgm:presLayoutVars>
      </dgm:prSet>
      <dgm:spPr/>
    </dgm:pt>
    <dgm:pt modelId="{AF6046A9-989F-48DF-8AAB-14CBD0B1A4A8}" type="pres">
      <dgm:prSet presAssocID="{4C1996EB-C5AD-4A2C-A871-D6C0AF1E06EA}" presName="sibTrans" presStyleLbl="sibTrans2D1" presStyleIdx="5" presStyleCnt="10"/>
      <dgm:spPr/>
    </dgm:pt>
    <dgm:pt modelId="{66571C0E-062C-4B80-891B-00716CDC266F}" type="pres">
      <dgm:prSet presAssocID="{4C1996EB-C5AD-4A2C-A871-D6C0AF1E06EA}" presName="connectorText" presStyleLbl="sibTrans2D1" presStyleIdx="5" presStyleCnt="10"/>
      <dgm:spPr/>
    </dgm:pt>
    <dgm:pt modelId="{E9BBB7AB-FD84-45A3-B966-2B4E6493E397}" type="pres">
      <dgm:prSet presAssocID="{AB08B6C4-C1A1-4F07-B933-7690AED763D5}" presName="node" presStyleLbl="node1" presStyleIdx="6" presStyleCnt="11">
        <dgm:presLayoutVars>
          <dgm:bulletEnabled val="1"/>
        </dgm:presLayoutVars>
      </dgm:prSet>
      <dgm:spPr/>
    </dgm:pt>
    <dgm:pt modelId="{B9B4959E-22BA-4EB1-9834-BB0E5D62D830}" type="pres">
      <dgm:prSet presAssocID="{8ECADA81-32AF-45E5-B4BC-4E6B50042093}" presName="sibTrans" presStyleLbl="sibTrans2D1" presStyleIdx="6" presStyleCnt="10"/>
      <dgm:spPr/>
    </dgm:pt>
    <dgm:pt modelId="{E6FD55B1-B7B8-4396-BF22-AF364EBA38E0}" type="pres">
      <dgm:prSet presAssocID="{8ECADA81-32AF-45E5-B4BC-4E6B50042093}" presName="connectorText" presStyleLbl="sibTrans2D1" presStyleIdx="6" presStyleCnt="10"/>
      <dgm:spPr/>
    </dgm:pt>
    <dgm:pt modelId="{56D58F68-E82B-499A-B475-83F1590D3F94}" type="pres">
      <dgm:prSet presAssocID="{43882873-2290-45C3-A8A5-E5A0D9E79B76}" presName="node" presStyleLbl="node1" presStyleIdx="7" presStyleCnt="11">
        <dgm:presLayoutVars>
          <dgm:bulletEnabled val="1"/>
        </dgm:presLayoutVars>
      </dgm:prSet>
      <dgm:spPr/>
    </dgm:pt>
    <dgm:pt modelId="{2D0093AF-AFB4-4387-9FD1-65E79B2F694A}" type="pres">
      <dgm:prSet presAssocID="{B9F7A866-A325-4425-9BFB-4A9FD4B8BDA4}" presName="sibTrans" presStyleLbl="sibTrans2D1" presStyleIdx="7" presStyleCnt="10"/>
      <dgm:spPr/>
    </dgm:pt>
    <dgm:pt modelId="{12D74310-845B-4EED-9C1E-3311ACEFDC22}" type="pres">
      <dgm:prSet presAssocID="{B9F7A866-A325-4425-9BFB-4A9FD4B8BDA4}" presName="connectorText" presStyleLbl="sibTrans2D1" presStyleIdx="7" presStyleCnt="10"/>
      <dgm:spPr/>
    </dgm:pt>
    <dgm:pt modelId="{11BA9D1C-76EC-4C8E-83E4-9398D12F586C}" type="pres">
      <dgm:prSet presAssocID="{05CD8E73-8452-4398-BAC8-C71A5E25DFE8}" presName="node" presStyleLbl="node1" presStyleIdx="8" presStyleCnt="11">
        <dgm:presLayoutVars>
          <dgm:bulletEnabled val="1"/>
        </dgm:presLayoutVars>
      </dgm:prSet>
      <dgm:spPr/>
    </dgm:pt>
    <dgm:pt modelId="{55DB31FD-7A8A-4B9D-BC1F-0F5E977A2072}" type="pres">
      <dgm:prSet presAssocID="{687F1261-C31D-41A4-82CE-D857803949F3}" presName="sibTrans" presStyleLbl="sibTrans2D1" presStyleIdx="8" presStyleCnt="10"/>
      <dgm:spPr/>
    </dgm:pt>
    <dgm:pt modelId="{C68F5583-0B6D-47A5-A177-2950A1DC7A05}" type="pres">
      <dgm:prSet presAssocID="{687F1261-C31D-41A4-82CE-D857803949F3}" presName="connectorText" presStyleLbl="sibTrans2D1" presStyleIdx="8" presStyleCnt="10"/>
      <dgm:spPr/>
    </dgm:pt>
    <dgm:pt modelId="{9D0FE359-CE30-465C-B0B9-71FBD60B2164}" type="pres">
      <dgm:prSet presAssocID="{9125CB10-0F13-4C17-8720-79EC3F836289}" presName="node" presStyleLbl="node1" presStyleIdx="9" presStyleCnt="11">
        <dgm:presLayoutVars>
          <dgm:bulletEnabled val="1"/>
        </dgm:presLayoutVars>
      </dgm:prSet>
      <dgm:spPr/>
    </dgm:pt>
    <dgm:pt modelId="{E5632A32-C7D3-4ACD-82A7-9F68DE07777F}" type="pres">
      <dgm:prSet presAssocID="{22C74B84-B6FD-4ECA-A560-E11FD8C1DDB5}" presName="sibTrans" presStyleLbl="sibTrans2D1" presStyleIdx="9" presStyleCnt="10"/>
      <dgm:spPr/>
    </dgm:pt>
    <dgm:pt modelId="{2B83B6D8-7AD8-4639-B6B0-38427EF12590}" type="pres">
      <dgm:prSet presAssocID="{22C74B84-B6FD-4ECA-A560-E11FD8C1DDB5}" presName="connectorText" presStyleLbl="sibTrans2D1" presStyleIdx="9" presStyleCnt="10"/>
      <dgm:spPr/>
    </dgm:pt>
    <dgm:pt modelId="{604996CD-59CF-46A1-9294-64B90C30272B}" type="pres">
      <dgm:prSet presAssocID="{4C8B7AB4-12B2-43EB-A96F-9759E5466A47}" presName="node" presStyleLbl="node1" presStyleIdx="10" presStyleCnt="11">
        <dgm:presLayoutVars>
          <dgm:bulletEnabled val="1"/>
        </dgm:presLayoutVars>
      </dgm:prSet>
      <dgm:spPr/>
    </dgm:pt>
  </dgm:ptLst>
  <dgm:cxnLst>
    <dgm:cxn modelId="{FA80CA08-AB6B-4BA6-B15D-CAC18571135B}" srcId="{A70A4241-EE9F-4C68-BBB9-DD3BF62CFD2C}" destId="{2D041605-D130-4F3C-8F92-C56B5FF838E0}" srcOrd="2" destOrd="0" parTransId="{A02BD9A2-1B6F-4470-BEA6-26501B67BD46}" sibTransId="{D3E31BAA-F23C-4DC7-95DA-223EF45E08C4}"/>
    <dgm:cxn modelId="{4A77770E-9A7B-4816-A807-B0844DF04345}" type="presOf" srcId="{22C74B84-B6FD-4ECA-A560-E11FD8C1DDB5}" destId="{E5632A32-C7D3-4ACD-82A7-9F68DE07777F}" srcOrd="0" destOrd="0" presId="urn:microsoft.com/office/officeart/2005/8/layout/process5"/>
    <dgm:cxn modelId="{BD940310-6DE3-4BC6-9103-1AF8916A504D}" type="presOf" srcId="{9C2668A2-ABD4-49DD-AAD3-45B582912C95}" destId="{9AB5CE74-4225-43A5-B668-60CF6F59D701}" srcOrd="0" destOrd="0" presId="urn:microsoft.com/office/officeart/2005/8/layout/process5"/>
    <dgm:cxn modelId="{1539A414-F49D-4CAC-898C-64DACB6868E5}" type="presOf" srcId="{4532355A-FD3D-45D1-99A2-939D6C1E271B}" destId="{1B023064-973A-4A22-9F8F-FC01F07589C0}" srcOrd="0" destOrd="0" presId="urn:microsoft.com/office/officeart/2005/8/layout/process5"/>
    <dgm:cxn modelId="{52397416-0F77-481B-869B-AF6CF348B7C5}" type="presOf" srcId="{2D041605-D130-4F3C-8F92-C56B5FF838E0}" destId="{AE375E1E-EAC9-4F70-A27D-6940CECA9C8F}" srcOrd="0" destOrd="0" presId="urn:microsoft.com/office/officeart/2005/8/layout/process5"/>
    <dgm:cxn modelId="{82E81017-5592-449E-AD01-D7792BB6108E}" type="presOf" srcId="{02DAEB8F-FC83-4FE7-81E4-1B4837765E26}" destId="{00EE3F82-2B8B-49B2-998A-635908260121}" srcOrd="1" destOrd="0" presId="urn:microsoft.com/office/officeart/2005/8/layout/process5"/>
    <dgm:cxn modelId="{B59EE621-5E9E-4FAD-9819-C9FEDA6A00E6}" type="presOf" srcId="{43882873-2290-45C3-A8A5-E5A0D9E79B76}" destId="{56D58F68-E82B-499A-B475-83F1590D3F94}" srcOrd="0" destOrd="0" presId="urn:microsoft.com/office/officeart/2005/8/layout/process5"/>
    <dgm:cxn modelId="{33688C23-B6D7-4ED9-AB9D-67B7EBBFF7E7}" type="presOf" srcId="{687F1261-C31D-41A4-82CE-D857803949F3}" destId="{C68F5583-0B6D-47A5-A177-2950A1DC7A05}" srcOrd="1" destOrd="0" presId="urn:microsoft.com/office/officeart/2005/8/layout/process5"/>
    <dgm:cxn modelId="{69722127-DC96-43B1-8ABC-02C8882E5761}" srcId="{A70A4241-EE9F-4C68-BBB9-DD3BF62CFD2C}" destId="{4C8B7AB4-12B2-43EB-A96F-9759E5466A47}" srcOrd="10" destOrd="0" parTransId="{0214A72A-8783-485F-8F34-0E5C9E795B67}" sibTransId="{C1F0B1DB-3FC1-448A-98A9-5AD977983752}"/>
    <dgm:cxn modelId="{F1646A28-C55A-4A86-AD1B-FBE88AC6FD7E}" type="presOf" srcId="{AB08B6C4-C1A1-4F07-B933-7690AED763D5}" destId="{E9BBB7AB-FD84-45A3-B966-2B4E6493E397}" srcOrd="0" destOrd="0" presId="urn:microsoft.com/office/officeart/2005/8/layout/process5"/>
    <dgm:cxn modelId="{3DF7B22E-D61C-4A60-8B31-B2047B531E52}" type="presOf" srcId="{22C74B84-B6FD-4ECA-A560-E11FD8C1DDB5}" destId="{2B83B6D8-7AD8-4639-B6B0-38427EF12590}" srcOrd="1" destOrd="0" presId="urn:microsoft.com/office/officeart/2005/8/layout/process5"/>
    <dgm:cxn modelId="{5B24042F-A7F5-4E92-9CC3-671F1ACDBA1C}" type="presOf" srcId="{DFEBF483-0FE4-435B-AE58-FDB9D9D20559}" destId="{37B336B0-12CA-4FDF-AE86-5E3C58A5227E}" srcOrd="1" destOrd="0" presId="urn:microsoft.com/office/officeart/2005/8/layout/process5"/>
    <dgm:cxn modelId="{8844A635-4C43-4434-A3A6-44B56545B9D4}" type="presOf" srcId="{8ECADA81-32AF-45E5-B4BC-4E6B50042093}" destId="{E6FD55B1-B7B8-4396-BF22-AF364EBA38E0}" srcOrd="1" destOrd="0" presId="urn:microsoft.com/office/officeart/2005/8/layout/process5"/>
    <dgm:cxn modelId="{BAA70A3C-6637-450C-AEC1-1D5B139FF02E}" srcId="{A70A4241-EE9F-4C68-BBB9-DD3BF62CFD2C}" destId="{F31307D0-03F7-4A37-B0C6-A026CC190CFB}" srcOrd="3" destOrd="0" parTransId="{28471EBB-6EB2-4014-B057-BFF9D5D16453}" sibTransId="{DFEBF483-0FE4-435B-AE58-FDB9D9D20559}"/>
    <dgm:cxn modelId="{9183B03C-B9B3-4D07-AC59-2EF7E3CD3270}" type="presOf" srcId="{D3E31BAA-F23C-4DC7-95DA-223EF45E08C4}" destId="{F109F104-4C0E-4C87-B2BC-C0EFAB630FFD}" srcOrd="0" destOrd="0" presId="urn:microsoft.com/office/officeart/2005/8/layout/process5"/>
    <dgm:cxn modelId="{4363AB6E-9487-457A-956E-45E5818EA713}" type="presOf" srcId="{B9F7A866-A325-4425-9BFB-4A9FD4B8BDA4}" destId="{2D0093AF-AFB4-4387-9FD1-65E79B2F694A}" srcOrd="0" destOrd="0" presId="urn:microsoft.com/office/officeart/2005/8/layout/process5"/>
    <dgm:cxn modelId="{374FB34E-436C-47EC-8B85-2F1D18580CBB}" type="presOf" srcId="{4C1996EB-C5AD-4A2C-A871-D6C0AF1E06EA}" destId="{AF6046A9-989F-48DF-8AAB-14CBD0B1A4A8}" srcOrd="0" destOrd="0" presId="urn:microsoft.com/office/officeart/2005/8/layout/process5"/>
    <dgm:cxn modelId="{6E615F50-D79B-46E0-8F93-A00B4597CA83}" srcId="{A70A4241-EE9F-4C68-BBB9-DD3BF62CFD2C}" destId="{05CD8E73-8452-4398-BAC8-C71A5E25DFE8}" srcOrd="8" destOrd="0" parTransId="{172520D0-8FE3-4DB9-A431-1602B6CD62FC}" sibTransId="{687F1261-C31D-41A4-82CE-D857803949F3}"/>
    <dgm:cxn modelId="{CDC04371-148C-44DA-B0A0-A38F2F72F7B4}" type="presOf" srcId="{B9F7A866-A325-4425-9BFB-4A9FD4B8BDA4}" destId="{12D74310-845B-4EED-9C1E-3311ACEFDC22}" srcOrd="1" destOrd="0" presId="urn:microsoft.com/office/officeart/2005/8/layout/process5"/>
    <dgm:cxn modelId="{655F9657-ADEC-40AD-80F0-BD230721A6D3}" srcId="{A70A4241-EE9F-4C68-BBB9-DD3BF62CFD2C}" destId="{4532355A-FD3D-45D1-99A2-939D6C1E271B}" srcOrd="1" destOrd="0" parTransId="{5F3BEC9A-C51F-4A37-B9B0-3D1C45F15E8E}" sibTransId="{5933EFDC-CC22-45F0-A57B-0EC1BA4CC163}"/>
    <dgm:cxn modelId="{23A15179-0F1B-4407-99F0-2E855A3C0D8D}" srcId="{A70A4241-EE9F-4C68-BBB9-DD3BF62CFD2C}" destId="{AB08B6C4-C1A1-4F07-B933-7690AED763D5}" srcOrd="6" destOrd="0" parTransId="{C5CBBCFB-412A-42FD-8DC1-EAA924576B76}" sibTransId="{8ECADA81-32AF-45E5-B4BC-4E6B50042093}"/>
    <dgm:cxn modelId="{C1585D89-45D5-46E2-A0AA-552384A72F50}" type="presOf" srcId="{8ECADA81-32AF-45E5-B4BC-4E6B50042093}" destId="{B9B4959E-22BA-4EB1-9834-BB0E5D62D830}" srcOrd="0" destOrd="0" presId="urn:microsoft.com/office/officeart/2005/8/layout/process5"/>
    <dgm:cxn modelId="{9ED7D892-75A1-4060-BB88-39783BA8DA19}" type="presOf" srcId="{9125CB10-0F13-4C17-8720-79EC3F836289}" destId="{9D0FE359-CE30-465C-B0B9-71FBD60B2164}" srcOrd="0" destOrd="0" presId="urn:microsoft.com/office/officeart/2005/8/layout/process5"/>
    <dgm:cxn modelId="{19E47494-20D2-4077-96A8-6F0B165EBD44}" type="presOf" srcId="{05CD8E73-8452-4398-BAC8-C71A5E25DFE8}" destId="{11BA9D1C-76EC-4C8E-83E4-9398D12F586C}" srcOrd="0" destOrd="0" presId="urn:microsoft.com/office/officeart/2005/8/layout/process5"/>
    <dgm:cxn modelId="{CD28AF9D-5C93-4278-BDBC-33BAADD06B27}" srcId="{A70A4241-EE9F-4C68-BBB9-DD3BF62CFD2C}" destId="{43882873-2290-45C3-A8A5-E5A0D9E79B76}" srcOrd="7" destOrd="0" parTransId="{03B4DEBB-5A4C-49BA-B1B3-3B1515F106AA}" sibTransId="{B9F7A866-A325-4425-9BFB-4A9FD4B8BDA4}"/>
    <dgm:cxn modelId="{D03B079E-0E1C-45D8-822C-E5812B81C33E}" srcId="{A70A4241-EE9F-4C68-BBB9-DD3BF62CFD2C}" destId="{DE1DEC01-7410-4A0C-866D-13447B244D15}" srcOrd="4" destOrd="0" parTransId="{224B0DED-2371-455E-859B-3B65E7C10E7F}" sibTransId="{FD4A17E1-B4B1-4914-AC3B-0636C9451B67}"/>
    <dgm:cxn modelId="{534EF3A2-D577-45A8-BB26-A8AE4B1C14BC}" type="presOf" srcId="{DFEBF483-0FE4-435B-AE58-FDB9D9D20559}" destId="{12E07EFA-13B8-41FF-9D26-39F66CFDECB3}" srcOrd="0" destOrd="0" presId="urn:microsoft.com/office/officeart/2005/8/layout/process5"/>
    <dgm:cxn modelId="{B2152FA3-C323-40FA-BF8C-5B358BC9A3E8}" type="presOf" srcId="{4C8B7AB4-12B2-43EB-A96F-9759E5466A47}" destId="{604996CD-59CF-46A1-9294-64B90C30272B}" srcOrd="0" destOrd="0" presId="urn:microsoft.com/office/officeart/2005/8/layout/process5"/>
    <dgm:cxn modelId="{2A9D03A5-4247-442E-8B69-8BEB92FA9BF9}" srcId="{A70A4241-EE9F-4C68-BBB9-DD3BF62CFD2C}" destId="{D45006C0-BE4A-4241-836B-7474C80F7951}" srcOrd="0" destOrd="0" parTransId="{9F731C56-B47A-42D6-8EA0-DBB0B42F3FFC}" sibTransId="{02DAEB8F-FC83-4FE7-81E4-1B4837765E26}"/>
    <dgm:cxn modelId="{CC5B37B0-AE0F-4B28-8F63-3AA6EA532BF4}" type="presOf" srcId="{DE1DEC01-7410-4A0C-866D-13447B244D15}" destId="{BF4C0763-AA46-4FAE-851C-3FA0A12CF3A0}" srcOrd="0" destOrd="0" presId="urn:microsoft.com/office/officeart/2005/8/layout/process5"/>
    <dgm:cxn modelId="{0D00D5B0-2928-42B1-B45C-E60CD5B17446}" type="presOf" srcId="{4C1996EB-C5AD-4A2C-A871-D6C0AF1E06EA}" destId="{66571C0E-062C-4B80-891B-00716CDC266F}" srcOrd="1" destOrd="0" presId="urn:microsoft.com/office/officeart/2005/8/layout/process5"/>
    <dgm:cxn modelId="{570BA6B7-8AA5-4040-A3CD-5D64656D1956}" type="presOf" srcId="{5933EFDC-CC22-45F0-A57B-0EC1BA4CC163}" destId="{F9F9A01B-39BE-47AB-A07B-E3A7FFD8DDD9}" srcOrd="0" destOrd="0" presId="urn:microsoft.com/office/officeart/2005/8/layout/process5"/>
    <dgm:cxn modelId="{792A67BC-D7C3-414F-A4D6-852698ABB26F}" type="presOf" srcId="{FD4A17E1-B4B1-4914-AC3B-0636C9451B67}" destId="{3541DA5E-6949-479B-A09C-C097B8EAF0F8}" srcOrd="1" destOrd="0" presId="urn:microsoft.com/office/officeart/2005/8/layout/process5"/>
    <dgm:cxn modelId="{06ABCBD4-BFCC-4CCB-BE66-F324D543A522}" type="presOf" srcId="{FD4A17E1-B4B1-4914-AC3B-0636C9451B67}" destId="{B49FA889-165B-48D8-B83C-52E3D397B671}" srcOrd="0" destOrd="0" presId="urn:microsoft.com/office/officeart/2005/8/layout/process5"/>
    <dgm:cxn modelId="{8029D1D4-FB0E-4680-8E76-B59565531262}" type="presOf" srcId="{D3E31BAA-F23C-4DC7-95DA-223EF45E08C4}" destId="{4D26F44A-C278-4BA0-A5A8-0364E04CAB33}" srcOrd="1" destOrd="0" presId="urn:microsoft.com/office/officeart/2005/8/layout/process5"/>
    <dgm:cxn modelId="{7FD7FDDE-E5DB-4B99-B559-CFBB36A32C1E}" type="presOf" srcId="{F31307D0-03F7-4A37-B0C6-A026CC190CFB}" destId="{82D1E526-8CC4-4E6C-830C-63DD30B5AE70}" srcOrd="0" destOrd="0" presId="urn:microsoft.com/office/officeart/2005/8/layout/process5"/>
    <dgm:cxn modelId="{08DF30EB-A381-4E45-9BBE-1C5CCB8B9F97}" type="presOf" srcId="{5933EFDC-CC22-45F0-A57B-0EC1BA4CC163}" destId="{90F7E64A-31C1-4A9A-B024-4CB2649774B1}" srcOrd="1" destOrd="0" presId="urn:microsoft.com/office/officeart/2005/8/layout/process5"/>
    <dgm:cxn modelId="{0767CBF3-302D-49EE-AFC5-F7C4E9479FA5}" type="presOf" srcId="{D45006C0-BE4A-4241-836B-7474C80F7951}" destId="{EA351E4D-7620-4095-9F77-36352C8277E7}" srcOrd="0" destOrd="0" presId="urn:microsoft.com/office/officeart/2005/8/layout/process5"/>
    <dgm:cxn modelId="{A7A10AF9-77BF-45E2-9067-0A2B21CE3328}" srcId="{A70A4241-EE9F-4C68-BBB9-DD3BF62CFD2C}" destId="{9125CB10-0F13-4C17-8720-79EC3F836289}" srcOrd="9" destOrd="0" parTransId="{C0D0C6DB-F714-425C-A5E2-AC72E6635239}" sibTransId="{22C74B84-B6FD-4ECA-A560-E11FD8C1DDB5}"/>
    <dgm:cxn modelId="{DAB0F9F9-31A3-42E0-9788-C7292C281F99}" type="presOf" srcId="{687F1261-C31D-41A4-82CE-D857803949F3}" destId="{55DB31FD-7A8A-4B9D-BC1F-0F5E977A2072}" srcOrd="0" destOrd="0" presId="urn:microsoft.com/office/officeart/2005/8/layout/process5"/>
    <dgm:cxn modelId="{66FAF4FD-C210-4587-BD1F-75D5EE333DFC}" srcId="{A70A4241-EE9F-4C68-BBB9-DD3BF62CFD2C}" destId="{9C2668A2-ABD4-49DD-AAD3-45B582912C95}" srcOrd="5" destOrd="0" parTransId="{EA37AD97-5AE3-4878-821D-A5CEC7C85486}" sibTransId="{4C1996EB-C5AD-4A2C-A871-D6C0AF1E06EA}"/>
    <dgm:cxn modelId="{63E317FE-F948-44C2-A3E0-CFA35C97249B}" type="presOf" srcId="{02DAEB8F-FC83-4FE7-81E4-1B4837765E26}" destId="{10F68F89-04D4-4620-ABD1-7CC2F5541614}" srcOrd="0" destOrd="0" presId="urn:microsoft.com/office/officeart/2005/8/layout/process5"/>
    <dgm:cxn modelId="{4CB960FE-21A0-4A31-AB85-C620CACEAADA}" type="presOf" srcId="{A70A4241-EE9F-4C68-BBB9-DD3BF62CFD2C}" destId="{3CA395F3-64C1-41DE-9013-690C510AB415}" srcOrd="0" destOrd="0" presId="urn:microsoft.com/office/officeart/2005/8/layout/process5"/>
    <dgm:cxn modelId="{B45DF6B6-3EBE-4976-885C-7AD706A9640D}" type="presParOf" srcId="{3CA395F3-64C1-41DE-9013-690C510AB415}" destId="{EA351E4D-7620-4095-9F77-36352C8277E7}" srcOrd="0" destOrd="0" presId="urn:microsoft.com/office/officeart/2005/8/layout/process5"/>
    <dgm:cxn modelId="{BB4682E0-2BD1-44EE-84AD-A8EC121C0BA0}" type="presParOf" srcId="{3CA395F3-64C1-41DE-9013-690C510AB415}" destId="{10F68F89-04D4-4620-ABD1-7CC2F5541614}" srcOrd="1" destOrd="0" presId="urn:microsoft.com/office/officeart/2005/8/layout/process5"/>
    <dgm:cxn modelId="{392C7229-BA34-492E-96F5-920A28669E38}" type="presParOf" srcId="{10F68F89-04D4-4620-ABD1-7CC2F5541614}" destId="{00EE3F82-2B8B-49B2-998A-635908260121}" srcOrd="0" destOrd="0" presId="urn:microsoft.com/office/officeart/2005/8/layout/process5"/>
    <dgm:cxn modelId="{B3812DE0-AAFA-429F-ABC4-E401740C5101}" type="presParOf" srcId="{3CA395F3-64C1-41DE-9013-690C510AB415}" destId="{1B023064-973A-4A22-9F8F-FC01F07589C0}" srcOrd="2" destOrd="0" presId="urn:microsoft.com/office/officeart/2005/8/layout/process5"/>
    <dgm:cxn modelId="{D65EF4B8-2AA3-4A82-9546-80E69D39ECC8}" type="presParOf" srcId="{3CA395F3-64C1-41DE-9013-690C510AB415}" destId="{F9F9A01B-39BE-47AB-A07B-E3A7FFD8DDD9}" srcOrd="3" destOrd="0" presId="urn:microsoft.com/office/officeart/2005/8/layout/process5"/>
    <dgm:cxn modelId="{35BA9892-5998-4D2A-B4A0-C55FA98559E5}" type="presParOf" srcId="{F9F9A01B-39BE-47AB-A07B-E3A7FFD8DDD9}" destId="{90F7E64A-31C1-4A9A-B024-4CB2649774B1}" srcOrd="0" destOrd="0" presId="urn:microsoft.com/office/officeart/2005/8/layout/process5"/>
    <dgm:cxn modelId="{C79B41B0-FA24-4275-87DB-1E7D33FBEAC5}" type="presParOf" srcId="{3CA395F3-64C1-41DE-9013-690C510AB415}" destId="{AE375E1E-EAC9-4F70-A27D-6940CECA9C8F}" srcOrd="4" destOrd="0" presId="urn:microsoft.com/office/officeart/2005/8/layout/process5"/>
    <dgm:cxn modelId="{A190B094-7E6F-4109-832F-A05EE460D49D}" type="presParOf" srcId="{3CA395F3-64C1-41DE-9013-690C510AB415}" destId="{F109F104-4C0E-4C87-B2BC-C0EFAB630FFD}" srcOrd="5" destOrd="0" presId="urn:microsoft.com/office/officeart/2005/8/layout/process5"/>
    <dgm:cxn modelId="{5B35EA94-A6DE-42CE-B404-83FBEB018E81}" type="presParOf" srcId="{F109F104-4C0E-4C87-B2BC-C0EFAB630FFD}" destId="{4D26F44A-C278-4BA0-A5A8-0364E04CAB33}" srcOrd="0" destOrd="0" presId="urn:microsoft.com/office/officeart/2005/8/layout/process5"/>
    <dgm:cxn modelId="{27478015-3071-4671-82BE-92B25FD7E85D}" type="presParOf" srcId="{3CA395F3-64C1-41DE-9013-690C510AB415}" destId="{82D1E526-8CC4-4E6C-830C-63DD30B5AE70}" srcOrd="6" destOrd="0" presId="urn:microsoft.com/office/officeart/2005/8/layout/process5"/>
    <dgm:cxn modelId="{D9C86482-1FDE-41B9-B76C-76A334809CFE}" type="presParOf" srcId="{3CA395F3-64C1-41DE-9013-690C510AB415}" destId="{12E07EFA-13B8-41FF-9D26-39F66CFDECB3}" srcOrd="7" destOrd="0" presId="urn:microsoft.com/office/officeart/2005/8/layout/process5"/>
    <dgm:cxn modelId="{FC40DBC7-9418-4FD0-8FA2-03005EBD59A5}" type="presParOf" srcId="{12E07EFA-13B8-41FF-9D26-39F66CFDECB3}" destId="{37B336B0-12CA-4FDF-AE86-5E3C58A5227E}" srcOrd="0" destOrd="0" presId="urn:microsoft.com/office/officeart/2005/8/layout/process5"/>
    <dgm:cxn modelId="{65C43600-9A4A-4423-B199-56F9A6F8C0FB}" type="presParOf" srcId="{3CA395F3-64C1-41DE-9013-690C510AB415}" destId="{BF4C0763-AA46-4FAE-851C-3FA0A12CF3A0}" srcOrd="8" destOrd="0" presId="urn:microsoft.com/office/officeart/2005/8/layout/process5"/>
    <dgm:cxn modelId="{DE4A6368-A4C3-4338-AC57-F89AB4B559A1}" type="presParOf" srcId="{3CA395F3-64C1-41DE-9013-690C510AB415}" destId="{B49FA889-165B-48D8-B83C-52E3D397B671}" srcOrd="9" destOrd="0" presId="urn:microsoft.com/office/officeart/2005/8/layout/process5"/>
    <dgm:cxn modelId="{38C6E362-3481-4C5F-AA30-4B41531211D7}" type="presParOf" srcId="{B49FA889-165B-48D8-B83C-52E3D397B671}" destId="{3541DA5E-6949-479B-A09C-C097B8EAF0F8}" srcOrd="0" destOrd="0" presId="urn:microsoft.com/office/officeart/2005/8/layout/process5"/>
    <dgm:cxn modelId="{3E467A3F-0AE7-4549-8DB3-4CC7328F4455}" type="presParOf" srcId="{3CA395F3-64C1-41DE-9013-690C510AB415}" destId="{9AB5CE74-4225-43A5-B668-60CF6F59D701}" srcOrd="10" destOrd="0" presId="urn:microsoft.com/office/officeart/2005/8/layout/process5"/>
    <dgm:cxn modelId="{EE24338D-50EF-45E0-B947-BCEBC92E4EA5}" type="presParOf" srcId="{3CA395F3-64C1-41DE-9013-690C510AB415}" destId="{AF6046A9-989F-48DF-8AAB-14CBD0B1A4A8}" srcOrd="11" destOrd="0" presId="urn:microsoft.com/office/officeart/2005/8/layout/process5"/>
    <dgm:cxn modelId="{CE0CBAFF-6B9C-44BE-B57B-A8B837CBAC1E}" type="presParOf" srcId="{AF6046A9-989F-48DF-8AAB-14CBD0B1A4A8}" destId="{66571C0E-062C-4B80-891B-00716CDC266F}" srcOrd="0" destOrd="0" presId="urn:microsoft.com/office/officeart/2005/8/layout/process5"/>
    <dgm:cxn modelId="{026BDF26-A55F-48A3-81A1-13ECC7F1EEFA}" type="presParOf" srcId="{3CA395F3-64C1-41DE-9013-690C510AB415}" destId="{E9BBB7AB-FD84-45A3-B966-2B4E6493E397}" srcOrd="12" destOrd="0" presId="urn:microsoft.com/office/officeart/2005/8/layout/process5"/>
    <dgm:cxn modelId="{07093F58-AC37-47C1-AC9A-BBF424E75B08}" type="presParOf" srcId="{3CA395F3-64C1-41DE-9013-690C510AB415}" destId="{B9B4959E-22BA-4EB1-9834-BB0E5D62D830}" srcOrd="13" destOrd="0" presId="urn:microsoft.com/office/officeart/2005/8/layout/process5"/>
    <dgm:cxn modelId="{9418DE57-614F-4433-9E65-F5E2B9583417}" type="presParOf" srcId="{B9B4959E-22BA-4EB1-9834-BB0E5D62D830}" destId="{E6FD55B1-B7B8-4396-BF22-AF364EBA38E0}" srcOrd="0" destOrd="0" presId="urn:microsoft.com/office/officeart/2005/8/layout/process5"/>
    <dgm:cxn modelId="{DC0F552B-7885-4561-B27A-F8B2B1C65E14}" type="presParOf" srcId="{3CA395F3-64C1-41DE-9013-690C510AB415}" destId="{56D58F68-E82B-499A-B475-83F1590D3F94}" srcOrd="14" destOrd="0" presId="urn:microsoft.com/office/officeart/2005/8/layout/process5"/>
    <dgm:cxn modelId="{910584E9-D314-40D8-B12A-401416BAF41D}" type="presParOf" srcId="{3CA395F3-64C1-41DE-9013-690C510AB415}" destId="{2D0093AF-AFB4-4387-9FD1-65E79B2F694A}" srcOrd="15" destOrd="0" presId="urn:microsoft.com/office/officeart/2005/8/layout/process5"/>
    <dgm:cxn modelId="{F7E3540C-66AF-4F33-BAD2-4C1B2992CD3D}" type="presParOf" srcId="{2D0093AF-AFB4-4387-9FD1-65E79B2F694A}" destId="{12D74310-845B-4EED-9C1E-3311ACEFDC22}" srcOrd="0" destOrd="0" presId="urn:microsoft.com/office/officeart/2005/8/layout/process5"/>
    <dgm:cxn modelId="{594B839A-4EC5-4AFB-B6CA-D6631A995964}" type="presParOf" srcId="{3CA395F3-64C1-41DE-9013-690C510AB415}" destId="{11BA9D1C-76EC-4C8E-83E4-9398D12F586C}" srcOrd="16" destOrd="0" presId="urn:microsoft.com/office/officeart/2005/8/layout/process5"/>
    <dgm:cxn modelId="{B9C486C4-093E-4E89-B63D-22E06C0EEF09}" type="presParOf" srcId="{3CA395F3-64C1-41DE-9013-690C510AB415}" destId="{55DB31FD-7A8A-4B9D-BC1F-0F5E977A2072}" srcOrd="17" destOrd="0" presId="urn:microsoft.com/office/officeart/2005/8/layout/process5"/>
    <dgm:cxn modelId="{E58E5BCD-2E4D-4606-8BF7-6D6219E9476D}" type="presParOf" srcId="{55DB31FD-7A8A-4B9D-BC1F-0F5E977A2072}" destId="{C68F5583-0B6D-47A5-A177-2950A1DC7A05}" srcOrd="0" destOrd="0" presId="urn:microsoft.com/office/officeart/2005/8/layout/process5"/>
    <dgm:cxn modelId="{3CC91356-BA63-4EF7-AD7A-DCF3435F07BE}" type="presParOf" srcId="{3CA395F3-64C1-41DE-9013-690C510AB415}" destId="{9D0FE359-CE30-465C-B0B9-71FBD60B2164}" srcOrd="18" destOrd="0" presId="urn:microsoft.com/office/officeart/2005/8/layout/process5"/>
    <dgm:cxn modelId="{789BE41F-215C-40C5-88F5-A619A07B690E}" type="presParOf" srcId="{3CA395F3-64C1-41DE-9013-690C510AB415}" destId="{E5632A32-C7D3-4ACD-82A7-9F68DE07777F}" srcOrd="19" destOrd="0" presId="urn:microsoft.com/office/officeart/2005/8/layout/process5"/>
    <dgm:cxn modelId="{B4A2F90D-CD83-4E53-949E-E3254D815B05}" type="presParOf" srcId="{E5632A32-C7D3-4ACD-82A7-9F68DE07777F}" destId="{2B83B6D8-7AD8-4639-B6B0-38427EF12590}" srcOrd="0" destOrd="0" presId="urn:microsoft.com/office/officeart/2005/8/layout/process5"/>
    <dgm:cxn modelId="{8B0778EF-0CB1-4710-BABB-7F930FFE1B49}" type="presParOf" srcId="{3CA395F3-64C1-41DE-9013-690C510AB415}" destId="{604996CD-59CF-46A1-9294-64B90C30272B}" srcOrd="20" destOrd="0" presId="urn:microsoft.com/office/officeart/2005/8/layout/process5"/>
  </dgm:cxnLst>
  <dgm:bg>
    <a:noFill/>
    <a:effectLst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BC1820-0E7C-4CC8-AF32-90D056649DDF}" type="doc">
      <dgm:prSet loTypeId="urn:microsoft.com/office/officeart/2018/2/layout/IconVerticalSolidList#38" loCatId="icon" qsTypeId="urn:microsoft.com/office/officeart/2005/8/quickstyle/simple1" qsCatId="simple" csTypeId="urn:microsoft.com/office/officeart/2005/8/colors/accent3_2" csCatId="accent3" phldr="1"/>
      <dgm:spPr/>
      <dgm:t>
        <a:bodyPr rtlCol="0"/>
        <a:lstStyle/>
        <a:p>
          <a:pPr rtl="0"/>
          <a:endParaRPr lang="en-US"/>
        </a:p>
      </dgm:t>
    </dgm:pt>
    <dgm:pt modelId="{FB4A9FD8-F785-44C2-9FDE-4644D2939FC9}">
      <dgm:prSet custT="1"/>
      <dgm:spPr/>
      <dgm:t>
        <a:bodyPr rtlCol="0"/>
        <a:lstStyle/>
        <a:p>
          <a:pPr>
            <a:lnSpc>
              <a:spcPct val="100000"/>
            </a:lnSpc>
          </a:pPr>
          <a:r>
            <a:rPr lang="fr-FR" sz="1800" b="1" kern="1200" cap="none" spc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Garamond"/>
              <a:ea typeface="+mn-ea"/>
              <a:cs typeface="+mn-cs"/>
            </a:rPr>
            <a:t>Objectif BIXI : Améliorer ses services en se dotant d’un outil d’aide à la décision et à la planification  </a:t>
          </a:r>
        </a:p>
      </dgm:t>
    </dgm:pt>
    <dgm:pt modelId="{3811FAB2-DEC4-40CD-B436-1EA2FF424EC6}" type="parTrans" cxnId="{0BFF8536-7CDC-402B-BB87-1C975AE3F3C5}">
      <dgm:prSet/>
      <dgm:spPr/>
      <dgm:t>
        <a:bodyPr rtlCol="0"/>
        <a:lstStyle/>
        <a:p>
          <a:pPr rtl="0"/>
          <a:endParaRPr lang="fr-FR" noProof="0"/>
        </a:p>
      </dgm:t>
    </dgm:pt>
    <dgm:pt modelId="{FEBF54AD-35F6-4AEC-B3E6-42CEA4068404}" type="sibTrans" cxnId="{0BFF8536-7CDC-402B-BB87-1C975AE3F3C5}">
      <dgm:prSet/>
      <dgm:spPr/>
      <dgm:t>
        <a:bodyPr rtlCol="0"/>
        <a:lstStyle/>
        <a:p>
          <a:pPr rtl="0"/>
          <a:endParaRPr lang="fr-FR" noProof="0"/>
        </a:p>
      </dgm:t>
    </dgm:pt>
    <dgm:pt modelId="{658DB0DD-496D-48FB-8B5A-ACAA73AC9B72}">
      <dgm:prSet custT="1"/>
      <dgm:spPr/>
      <dgm:t>
        <a:bodyPr rtlCol="0"/>
        <a:lstStyle/>
        <a:p>
          <a:pPr>
            <a:lnSpc>
              <a:spcPct val="100000"/>
            </a:lnSpc>
          </a:pPr>
          <a:r>
            <a:rPr lang="fr-FR" sz="1800" b="1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Appel d’offres lancé en septembre par la compagnie BIXI</a:t>
          </a:r>
        </a:p>
        <a:p>
          <a:pPr>
            <a:lnSpc>
              <a:spcPct val="100000"/>
            </a:lnSpc>
          </a:pPr>
          <a:r>
            <a:rPr lang="fr-FR" sz="1800" b="1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Contrat signé avec notre équipe pour la réalisation du projet</a:t>
          </a:r>
        </a:p>
      </dgm:t>
    </dgm:pt>
    <dgm:pt modelId="{9A45E2A2-9212-4296-A561-44FEB6723FA9}" type="parTrans" cxnId="{FA3688ED-5322-4AB2-8ECC-1874D8B53532}">
      <dgm:prSet/>
      <dgm:spPr/>
      <dgm:t>
        <a:bodyPr rtlCol="0"/>
        <a:lstStyle/>
        <a:p>
          <a:pPr rtl="0"/>
          <a:endParaRPr lang="fr-FR" noProof="0"/>
        </a:p>
      </dgm:t>
    </dgm:pt>
    <dgm:pt modelId="{22C41B1D-4A52-4229-ADBC-7E4C5E5C3B73}" type="sibTrans" cxnId="{FA3688ED-5322-4AB2-8ECC-1874D8B53532}">
      <dgm:prSet/>
      <dgm:spPr/>
      <dgm:t>
        <a:bodyPr rtlCol="0"/>
        <a:lstStyle/>
        <a:p>
          <a:pPr rtl="0"/>
          <a:endParaRPr lang="fr-FR" noProof="0"/>
        </a:p>
      </dgm:t>
    </dgm:pt>
    <dgm:pt modelId="{22FE1FCE-FAEE-442E-A65B-8FA898DD6405}">
      <dgm:prSet custT="1"/>
      <dgm:spPr/>
      <dgm:t>
        <a:bodyPr tIns="0" rtlCol="0" anchor="ctr" anchorCtr="0"/>
        <a:lstStyle/>
        <a:p>
          <a:pPr>
            <a:lnSpc>
              <a:spcPct val="100000"/>
            </a:lnSpc>
          </a:pPr>
          <a:r>
            <a:rPr lang="fr-FR" sz="2000" b="1" kern="1200" noProof="0" dirty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Garamond"/>
              <a:ea typeface="+mn-ea"/>
              <a:cs typeface="+mn-cs"/>
            </a:rPr>
            <a:t>Connaitre l’intérêt des usagers pour BIXI</a:t>
          </a:r>
          <a:endParaRPr lang="fr-FR" sz="2000" b="1" i="1" kern="1200" noProof="0" dirty="0">
            <a:solidFill>
              <a:srgbClr val="7030A0"/>
            </a:solidFill>
          </a:endParaRPr>
        </a:p>
      </dgm:t>
    </dgm:pt>
    <dgm:pt modelId="{2A306919-44A2-4CE8-9946-CCCE5EE148BE}" type="parTrans" cxnId="{26EB0AD3-CA79-4B1E-9900-02C54A8AB9E7}">
      <dgm:prSet/>
      <dgm:spPr/>
      <dgm:t>
        <a:bodyPr/>
        <a:lstStyle/>
        <a:p>
          <a:endParaRPr lang="fr-CA"/>
        </a:p>
      </dgm:t>
    </dgm:pt>
    <dgm:pt modelId="{838DAE9A-D85C-40AF-A400-2DEE571B0755}" type="sibTrans" cxnId="{26EB0AD3-CA79-4B1E-9900-02C54A8AB9E7}">
      <dgm:prSet/>
      <dgm:spPr/>
      <dgm:t>
        <a:bodyPr/>
        <a:lstStyle/>
        <a:p>
          <a:endParaRPr lang="fr-CA"/>
        </a:p>
      </dgm:t>
    </dgm:pt>
    <dgm:pt modelId="{1502D41C-C987-4C4A-806D-BD6DBFC56299}">
      <dgm:prSet custT="1"/>
      <dgm:spPr/>
      <dgm:t>
        <a:bodyPr rtlCol="0"/>
        <a:lstStyle/>
        <a:p>
          <a:pPr>
            <a:lnSpc>
              <a:spcPct val="100000"/>
            </a:lnSpc>
          </a:pPr>
          <a:r>
            <a:rPr lang="fr-FR" sz="2000" b="1" i="1" kern="1200" noProof="0" dirty="0">
              <a:solidFill>
                <a:srgbClr val="7030A0"/>
              </a:solidFill>
            </a:rPr>
            <a:t> </a:t>
          </a:r>
          <a:r>
            <a:rPr lang="fr-FR" sz="2000" b="1" i="1" kern="1200" noProof="0" dirty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Garamond"/>
              <a:ea typeface="+mn-ea"/>
              <a:cs typeface="+mn-cs"/>
            </a:rPr>
            <a:t>Visualiser les statistiques d’usage de BIXI </a:t>
          </a:r>
          <a:endParaRPr lang="fr-FR" sz="2000" b="1" i="1" kern="1200" noProof="0" dirty="0">
            <a:solidFill>
              <a:srgbClr val="7030A0"/>
            </a:solidFill>
          </a:endParaRPr>
        </a:p>
      </dgm:t>
    </dgm:pt>
    <dgm:pt modelId="{FEC95412-CC2F-4714-B6CB-C7A447DF878F}" type="parTrans" cxnId="{B6315E07-58D5-4B1E-BDD3-44D2A7B1D1F4}">
      <dgm:prSet/>
      <dgm:spPr/>
      <dgm:t>
        <a:bodyPr/>
        <a:lstStyle/>
        <a:p>
          <a:endParaRPr lang="fr-CA"/>
        </a:p>
      </dgm:t>
    </dgm:pt>
    <dgm:pt modelId="{95AE4356-4100-4DB7-87CD-161F8DFDC06B}" type="sibTrans" cxnId="{B6315E07-58D5-4B1E-BDD3-44D2A7B1D1F4}">
      <dgm:prSet/>
      <dgm:spPr/>
      <dgm:t>
        <a:bodyPr/>
        <a:lstStyle/>
        <a:p>
          <a:endParaRPr lang="fr-CA"/>
        </a:p>
      </dgm:t>
    </dgm:pt>
    <dgm:pt modelId="{EF4A5281-C89C-4D37-A513-6C49327C1F6C}">
      <dgm:prSet custT="1"/>
      <dgm:spPr/>
      <dgm:t>
        <a:bodyPr rtlCol="0"/>
        <a:lstStyle/>
        <a:p>
          <a:pPr>
            <a:lnSpc>
              <a:spcPct val="100000"/>
            </a:lnSpc>
          </a:pPr>
          <a:r>
            <a:rPr lang="fr-FR" sz="2000" b="1" kern="1200" noProof="0" dirty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Garamond"/>
              <a:ea typeface="+mn-ea"/>
              <a:cs typeface="+mn-cs"/>
            </a:rPr>
            <a:t>Prévoir l’usage des stations BIXI</a:t>
          </a:r>
        </a:p>
      </dgm:t>
    </dgm:pt>
    <dgm:pt modelId="{0F700165-0992-4E43-8F1B-7E8BB961AD1D}" type="parTrans" cxnId="{7F50D3FE-6E9F-43FB-A95D-8EFCB9646A43}">
      <dgm:prSet/>
      <dgm:spPr/>
      <dgm:t>
        <a:bodyPr/>
        <a:lstStyle/>
        <a:p>
          <a:endParaRPr lang="fr-CA"/>
        </a:p>
      </dgm:t>
    </dgm:pt>
    <dgm:pt modelId="{7D59BE8D-A694-433A-9BFD-4BEC614002A2}" type="sibTrans" cxnId="{7F50D3FE-6E9F-43FB-A95D-8EFCB9646A43}">
      <dgm:prSet/>
      <dgm:spPr/>
      <dgm:t>
        <a:bodyPr/>
        <a:lstStyle/>
        <a:p>
          <a:endParaRPr lang="fr-CA"/>
        </a:p>
      </dgm:t>
    </dgm:pt>
    <dgm:pt modelId="{47A1BD70-8535-49ED-98FE-1205EB07D5F5}" type="pres">
      <dgm:prSet presAssocID="{FEBC1820-0E7C-4CC8-AF32-90D056649DDF}" presName="root" presStyleCnt="0">
        <dgm:presLayoutVars>
          <dgm:dir/>
          <dgm:resizeHandles val="exact"/>
        </dgm:presLayoutVars>
      </dgm:prSet>
      <dgm:spPr/>
    </dgm:pt>
    <dgm:pt modelId="{E4BB78FC-DFBE-41E3-A78D-51FFD7585D57}" type="pres">
      <dgm:prSet presAssocID="{FB4A9FD8-F785-44C2-9FDE-4644D2939FC9}" presName="compNode" presStyleCnt="0"/>
      <dgm:spPr/>
    </dgm:pt>
    <dgm:pt modelId="{86512242-E0D6-4CF6-93D2-337DDDC656BF}" type="pres">
      <dgm:prSet presAssocID="{FB4A9FD8-F785-44C2-9FDE-4644D2939FC9}" presName="bgRect" presStyleLbl="bgShp" presStyleIdx="0" presStyleCnt="5"/>
      <dgm:spPr/>
    </dgm:pt>
    <dgm:pt modelId="{DC086581-E27F-41A7-A373-39DC74655CA5}" type="pres">
      <dgm:prSet presAssocID="{FB4A9FD8-F785-44C2-9FDE-4644D2939FC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storming"/>
        </a:ext>
      </dgm:extLst>
    </dgm:pt>
    <dgm:pt modelId="{93DC9FB8-B580-4AFE-B39D-FE9EC6A5AB78}" type="pres">
      <dgm:prSet presAssocID="{FB4A9FD8-F785-44C2-9FDE-4644D2939FC9}" presName="spaceRect" presStyleCnt="0"/>
      <dgm:spPr/>
    </dgm:pt>
    <dgm:pt modelId="{E7CD985E-252A-4E9B-ABD8-13F6B2C0747D}" type="pres">
      <dgm:prSet presAssocID="{FB4A9FD8-F785-44C2-9FDE-4644D2939FC9}" presName="parTx" presStyleLbl="revTx" presStyleIdx="0" presStyleCnt="5">
        <dgm:presLayoutVars>
          <dgm:chMax val="0"/>
          <dgm:chPref val="0"/>
        </dgm:presLayoutVars>
      </dgm:prSet>
      <dgm:spPr/>
    </dgm:pt>
    <dgm:pt modelId="{190C1BFC-8D18-4C55-8330-36DFEE0125C1}" type="pres">
      <dgm:prSet presAssocID="{FEBF54AD-35F6-4AEC-B3E6-42CEA4068404}" presName="sibTrans" presStyleCnt="0"/>
      <dgm:spPr/>
    </dgm:pt>
    <dgm:pt modelId="{E27A9F32-F352-481A-B86D-A7440A107918}" type="pres">
      <dgm:prSet presAssocID="{22FE1FCE-FAEE-442E-A65B-8FA898DD6405}" presName="compNode" presStyleCnt="0"/>
      <dgm:spPr/>
    </dgm:pt>
    <dgm:pt modelId="{B5394D8D-CF7F-4F77-BB33-21B5A5244292}" type="pres">
      <dgm:prSet presAssocID="{22FE1FCE-FAEE-442E-A65B-8FA898DD6405}" presName="bgRect" presStyleLbl="bgShp" presStyleIdx="1" presStyleCnt="5"/>
      <dgm:spPr/>
    </dgm:pt>
    <dgm:pt modelId="{1E18E413-9675-4E51-985D-3A1B25E5988B}" type="pres">
      <dgm:prSet presAssocID="{22FE1FCE-FAEE-442E-A65B-8FA898DD640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èches de chevron"/>
        </a:ext>
      </dgm:extLst>
    </dgm:pt>
    <dgm:pt modelId="{EC7F1F83-8D86-4596-A82B-CF8D7FC599A8}" type="pres">
      <dgm:prSet presAssocID="{22FE1FCE-FAEE-442E-A65B-8FA898DD6405}" presName="spaceRect" presStyleCnt="0"/>
      <dgm:spPr/>
    </dgm:pt>
    <dgm:pt modelId="{064A030B-5DB4-4710-A36F-8A2778AF4A66}" type="pres">
      <dgm:prSet presAssocID="{22FE1FCE-FAEE-442E-A65B-8FA898DD6405}" presName="parTx" presStyleLbl="revTx" presStyleIdx="1" presStyleCnt="5" custScaleX="100590">
        <dgm:presLayoutVars>
          <dgm:chMax val="0"/>
          <dgm:chPref val="0"/>
        </dgm:presLayoutVars>
      </dgm:prSet>
      <dgm:spPr/>
    </dgm:pt>
    <dgm:pt modelId="{F2D23C0A-461B-472B-B3E0-D47331DA968B}" type="pres">
      <dgm:prSet presAssocID="{838DAE9A-D85C-40AF-A400-2DEE571B0755}" presName="sibTrans" presStyleCnt="0"/>
      <dgm:spPr/>
    </dgm:pt>
    <dgm:pt modelId="{E620A8C2-0D37-4086-BA3B-CB5718F9E2F2}" type="pres">
      <dgm:prSet presAssocID="{1502D41C-C987-4C4A-806D-BD6DBFC56299}" presName="compNode" presStyleCnt="0"/>
      <dgm:spPr/>
    </dgm:pt>
    <dgm:pt modelId="{93EEEDB4-6866-4829-9E0D-FA684EEF729B}" type="pres">
      <dgm:prSet presAssocID="{1502D41C-C987-4C4A-806D-BD6DBFC56299}" presName="bgRect" presStyleLbl="bgShp" presStyleIdx="2" presStyleCnt="5"/>
      <dgm:spPr/>
    </dgm:pt>
    <dgm:pt modelId="{62FAC970-59AE-487F-BE43-E87874FA15E9}" type="pres">
      <dgm:prSet presAssocID="{1502D41C-C987-4C4A-806D-BD6DBFC56299}" presName="iconRect" presStyleLbl="nod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èches de chevron"/>
        </a:ext>
      </dgm:extLst>
    </dgm:pt>
    <dgm:pt modelId="{E2343B5F-5C71-4451-90EE-D52BC88E39A7}" type="pres">
      <dgm:prSet presAssocID="{1502D41C-C987-4C4A-806D-BD6DBFC56299}" presName="spaceRect" presStyleCnt="0"/>
      <dgm:spPr/>
    </dgm:pt>
    <dgm:pt modelId="{6B2F44C0-516E-47D9-B405-4A178D8B9A13}" type="pres">
      <dgm:prSet presAssocID="{1502D41C-C987-4C4A-806D-BD6DBFC56299}" presName="parTx" presStyleLbl="revTx" presStyleIdx="2" presStyleCnt="5">
        <dgm:presLayoutVars>
          <dgm:chMax val="0"/>
          <dgm:chPref val="0"/>
        </dgm:presLayoutVars>
      </dgm:prSet>
      <dgm:spPr/>
    </dgm:pt>
    <dgm:pt modelId="{96058EB0-EA1A-417F-AA18-A49260F14B66}" type="pres">
      <dgm:prSet presAssocID="{95AE4356-4100-4DB7-87CD-161F8DFDC06B}" presName="sibTrans" presStyleCnt="0"/>
      <dgm:spPr/>
    </dgm:pt>
    <dgm:pt modelId="{526A6E9A-CCBD-44F4-AF4A-3358904999DC}" type="pres">
      <dgm:prSet presAssocID="{EF4A5281-C89C-4D37-A513-6C49327C1F6C}" presName="compNode" presStyleCnt="0"/>
      <dgm:spPr/>
    </dgm:pt>
    <dgm:pt modelId="{ED0EB128-F7DF-4A12-96F5-71D80B0F0B13}" type="pres">
      <dgm:prSet presAssocID="{EF4A5281-C89C-4D37-A513-6C49327C1F6C}" presName="bgRect" presStyleLbl="bgShp" presStyleIdx="3" presStyleCnt="5"/>
      <dgm:spPr/>
    </dgm:pt>
    <dgm:pt modelId="{C83526EA-CA36-4007-8E0C-BD4ADDFBBDD4}" type="pres">
      <dgm:prSet presAssocID="{EF4A5281-C89C-4D37-A513-6C49327C1F6C}" presName="iconRect" presStyleLbl="node1" presStyleIdx="3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èches de chevron"/>
        </a:ext>
      </dgm:extLst>
    </dgm:pt>
    <dgm:pt modelId="{95173ACA-D3B5-4201-8950-0D870D55BEB8}" type="pres">
      <dgm:prSet presAssocID="{EF4A5281-C89C-4D37-A513-6C49327C1F6C}" presName="spaceRect" presStyleCnt="0"/>
      <dgm:spPr/>
    </dgm:pt>
    <dgm:pt modelId="{11201920-BF01-4D9C-BBCC-00234BB64F5E}" type="pres">
      <dgm:prSet presAssocID="{EF4A5281-C89C-4D37-A513-6C49327C1F6C}" presName="parTx" presStyleLbl="revTx" presStyleIdx="3" presStyleCnt="5">
        <dgm:presLayoutVars>
          <dgm:chMax val="0"/>
          <dgm:chPref val="0"/>
        </dgm:presLayoutVars>
      </dgm:prSet>
      <dgm:spPr/>
    </dgm:pt>
    <dgm:pt modelId="{000C54FC-416A-4D74-817F-23F760406CB9}" type="pres">
      <dgm:prSet presAssocID="{7D59BE8D-A694-433A-9BFD-4BEC614002A2}" presName="sibTrans" presStyleCnt="0"/>
      <dgm:spPr/>
    </dgm:pt>
    <dgm:pt modelId="{C05DA7EA-4E48-477A-AD3C-D109D122DB78}" type="pres">
      <dgm:prSet presAssocID="{658DB0DD-496D-48FB-8B5A-ACAA73AC9B72}" presName="compNode" presStyleCnt="0"/>
      <dgm:spPr/>
    </dgm:pt>
    <dgm:pt modelId="{386D1CE2-677D-4CD5-996E-794AE6375F69}" type="pres">
      <dgm:prSet presAssocID="{658DB0DD-496D-48FB-8B5A-ACAA73AC9B72}" presName="bgRect" presStyleLbl="bgShp" presStyleIdx="4" presStyleCnt="5" custScaleY="106349"/>
      <dgm:spPr/>
    </dgm:pt>
    <dgm:pt modelId="{C447F831-3F3A-446F-A0A3-9FCBDD18A266}" type="pres">
      <dgm:prSet presAssocID="{658DB0DD-496D-48FB-8B5A-ACAA73AC9B72}" presName="iconRect" presStyleLbl="nod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oignée de main"/>
        </a:ext>
      </dgm:extLst>
    </dgm:pt>
    <dgm:pt modelId="{3D6CD566-BB08-41C3-BD98-9C95FD28BC63}" type="pres">
      <dgm:prSet presAssocID="{658DB0DD-496D-48FB-8B5A-ACAA73AC9B72}" presName="spaceRect" presStyleCnt="0"/>
      <dgm:spPr/>
    </dgm:pt>
    <dgm:pt modelId="{7443600F-F02B-4E61-9935-2D4D80281AC2}" type="pres">
      <dgm:prSet presAssocID="{658DB0DD-496D-48FB-8B5A-ACAA73AC9B72}" presName="parTx" presStyleLbl="revTx" presStyleIdx="4" presStyleCnt="5" custScaleX="106308">
        <dgm:presLayoutVars>
          <dgm:chMax val="0"/>
          <dgm:chPref val="0"/>
        </dgm:presLayoutVars>
      </dgm:prSet>
      <dgm:spPr/>
    </dgm:pt>
  </dgm:ptLst>
  <dgm:cxnLst>
    <dgm:cxn modelId="{C7474800-FDDF-42C5-A350-B9775764E012}" type="presOf" srcId="{FEBC1820-0E7C-4CC8-AF32-90D056649DDF}" destId="{47A1BD70-8535-49ED-98FE-1205EB07D5F5}" srcOrd="0" destOrd="0" presId="urn:microsoft.com/office/officeart/2018/2/layout/IconVerticalSolidList#38"/>
    <dgm:cxn modelId="{B6315E07-58D5-4B1E-BDD3-44D2A7B1D1F4}" srcId="{FEBC1820-0E7C-4CC8-AF32-90D056649DDF}" destId="{1502D41C-C987-4C4A-806D-BD6DBFC56299}" srcOrd="2" destOrd="0" parTransId="{FEC95412-CC2F-4714-B6CB-C7A447DF878F}" sibTransId="{95AE4356-4100-4DB7-87CD-161F8DFDC06B}"/>
    <dgm:cxn modelId="{DD2C1818-0353-4248-B52B-6C757F867CFE}" type="presOf" srcId="{EF4A5281-C89C-4D37-A513-6C49327C1F6C}" destId="{11201920-BF01-4D9C-BBCC-00234BB64F5E}" srcOrd="0" destOrd="0" presId="urn:microsoft.com/office/officeart/2018/2/layout/IconVerticalSolidList#38"/>
    <dgm:cxn modelId="{522D722F-E641-406B-969A-F880C1D93FB3}" type="presOf" srcId="{22FE1FCE-FAEE-442E-A65B-8FA898DD6405}" destId="{064A030B-5DB4-4710-A36F-8A2778AF4A66}" srcOrd="0" destOrd="0" presId="urn:microsoft.com/office/officeart/2018/2/layout/IconVerticalSolidList#38"/>
    <dgm:cxn modelId="{0BFF8536-7CDC-402B-BB87-1C975AE3F3C5}" srcId="{FEBC1820-0E7C-4CC8-AF32-90D056649DDF}" destId="{FB4A9FD8-F785-44C2-9FDE-4644D2939FC9}" srcOrd="0" destOrd="0" parTransId="{3811FAB2-DEC4-40CD-B436-1EA2FF424EC6}" sibTransId="{FEBF54AD-35F6-4AEC-B3E6-42CEA4068404}"/>
    <dgm:cxn modelId="{4A1D3CA7-EF75-4CF6-AD95-D05B7F6ACE2D}" type="presOf" srcId="{FB4A9FD8-F785-44C2-9FDE-4644D2939FC9}" destId="{E7CD985E-252A-4E9B-ABD8-13F6B2C0747D}" srcOrd="0" destOrd="0" presId="urn:microsoft.com/office/officeart/2018/2/layout/IconVerticalSolidList#38"/>
    <dgm:cxn modelId="{4004E7C5-B2CD-49A8-884D-0E6A5688AB7C}" type="presOf" srcId="{658DB0DD-496D-48FB-8B5A-ACAA73AC9B72}" destId="{7443600F-F02B-4E61-9935-2D4D80281AC2}" srcOrd="0" destOrd="0" presId="urn:microsoft.com/office/officeart/2018/2/layout/IconVerticalSolidList#38"/>
    <dgm:cxn modelId="{26EB0AD3-CA79-4B1E-9900-02C54A8AB9E7}" srcId="{FEBC1820-0E7C-4CC8-AF32-90D056649DDF}" destId="{22FE1FCE-FAEE-442E-A65B-8FA898DD6405}" srcOrd="1" destOrd="0" parTransId="{2A306919-44A2-4CE8-9946-CCCE5EE148BE}" sibTransId="{838DAE9A-D85C-40AF-A400-2DEE571B0755}"/>
    <dgm:cxn modelId="{FA3688ED-5322-4AB2-8ECC-1874D8B53532}" srcId="{FEBC1820-0E7C-4CC8-AF32-90D056649DDF}" destId="{658DB0DD-496D-48FB-8B5A-ACAA73AC9B72}" srcOrd="4" destOrd="0" parTransId="{9A45E2A2-9212-4296-A561-44FEB6723FA9}" sibTransId="{22C41B1D-4A52-4229-ADBC-7E4C5E5C3B73}"/>
    <dgm:cxn modelId="{7F50D3FE-6E9F-43FB-A95D-8EFCB9646A43}" srcId="{FEBC1820-0E7C-4CC8-AF32-90D056649DDF}" destId="{EF4A5281-C89C-4D37-A513-6C49327C1F6C}" srcOrd="3" destOrd="0" parTransId="{0F700165-0992-4E43-8F1B-7E8BB961AD1D}" sibTransId="{7D59BE8D-A694-433A-9BFD-4BEC614002A2}"/>
    <dgm:cxn modelId="{6E513FFF-3AE8-41E2-B284-2DDB47DE461A}" type="presOf" srcId="{1502D41C-C987-4C4A-806D-BD6DBFC56299}" destId="{6B2F44C0-516E-47D9-B405-4A178D8B9A13}" srcOrd="0" destOrd="0" presId="urn:microsoft.com/office/officeart/2018/2/layout/IconVerticalSolidList#38"/>
    <dgm:cxn modelId="{03312286-C98D-495C-99B7-E51D15FA5B22}" type="presParOf" srcId="{47A1BD70-8535-49ED-98FE-1205EB07D5F5}" destId="{E4BB78FC-DFBE-41E3-A78D-51FFD7585D57}" srcOrd="0" destOrd="0" presId="urn:microsoft.com/office/officeart/2018/2/layout/IconVerticalSolidList#38"/>
    <dgm:cxn modelId="{431EDB2B-7588-4030-BF26-60B0E3B0D5B3}" type="presParOf" srcId="{E4BB78FC-DFBE-41E3-A78D-51FFD7585D57}" destId="{86512242-E0D6-4CF6-93D2-337DDDC656BF}" srcOrd="0" destOrd="0" presId="urn:microsoft.com/office/officeart/2018/2/layout/IconVerticalSolidList#38"/>
    <dgm:cxn modelId="{A9EEA7A6-3992-4199-A0A0-F51A42F40510}" type="presParOf" srcId="{E4BB78FC-DFBE-41E3-A78D-51FFD7585D57}" destId="{DC086581-E27F-41A7-A373-39DC74655CA5}" srcOrd="1" destOrd="0" presId="urn:microsoft.com/office/officeart/2018/2/layout/IconVerticalSolidList#38"/>
    <dgm:cxn modelId="{932EF914-DED5-4371-ACCD-2817F1F8182F}" type="presParOf" srcId="{E4BB78FC-DFBE-41E3-A78D-51FFD7585D57}" destId="{93DC9FB8-B580-4AFE-B39D-FE9EC6A5AB78}" srcOrd="2" destOrd="0" presId="urn:microsoft.com/office/officeart/2018/2/layout/IconVerticalSolidList#38"/>
    <dgm:cxn modelId="{E6AB9CCD-4946-4249-9AB8-C664D503C886}" type="presParOf" srcId="{E4BB78FC-DFBE-41E3-A78D-51FFD7585D57}" destId="{E7CD985E-252A-4E9B-ABD8-13F6B2C0747D}" srcOrd="3" destOrd="0" presId="urn:microsoft.com/office/officeart/2018/2/layout/IconVerticalSolidList#38"/>
    <dgm:cxn modelId="{DF98E26F-2897-401E-8770-1ACE8B9C9ABD}" type="presParOf" srcId="{47A1BD70-8535-49ED-98FE-1205EB07D5F5}" destId="{190C1BFC-8D18-4C55-8330-36DFEE0125C1}" srcOrd="1" destOrd="0" presId="urn:microsoft.com/office/officeart/2018/2/layout/IconVerticalSolidList#38"/>
    <dgm:cxn modelId="{3EDBFE5A-85B3-49FD-AF0A-F00A69ADBDE8}" type="presParOf" srcId="{47A1BD70-8535-49ED-98FE-1205EB07D5F5}" destId="{E27A9F32-F352-481A-B86D-A7440A107918}" srcOrd="2" destOrd="0" presId="urn:microsoft.com/office/officeart/2018/2/layout/IconVerticalSolidList#38"/>
    <dgm:cxn modelId="{01CA91EF-5D56-495C-A604-8872D81B3D50}" type="presParOf" srcId="{E27A9F32-F352-481A-B86D-A7440A107918}" destId="{B5394D8D-CF7F-4F77-BB33-21B5A5244292}" srcOrd="0" destOrd="0" presId="urn:microsoft.com/office/officeart/2018/2/layout/IconVerticalSolidList#38"/>
    <dgm:cxn modelId="{20FDA165-C3E8-48C0-AFE7-B726C2D5B181}" type="presParOf" srcId="{E27A9F32-F352-481A-B86D-A7440A107918}" destId="{1E18E413-9675-4E51-985D-3A1B25E5988B}" srcOrd="1" destOrd="0" presId="urn:microsoft.com/office/officeart/2018/2/layout/IconVerticalSolidList#38"/>
    <dgm:cxn modelId="{658B4535-8988-4A37-A589-70193E54340F}" type="presParOf" srcId="{E27A9F32-F352-481A-B86D-A7440A107918}" destId="{EC7F1F83-8D86-4596-A82B-CF8D7FC599A8}" srcOrd="2" destOrd="0" presId="urn:microsoft.com/office/officeart/2018/2/layout/IconVerticalSolidList#38"/>
    <dgm:cxn modelId="{006BD72A-80C0-4F8C-B594-DFB2C750D5AE}" type="presParOf" srcId="{E27A9F32-F352-481A-B86D-A7440A107918}" destId="{064A030B-5DB4-4710-A36F-8A2778AF4A66}" srcOrd="3" destOrd="0" presId="urn:microsoft.com/office/officeart/2018/2/layout/IconVerticalSolidList#38"/>
    <dgm:cxn modelId="{09C8D20B-6581-4DC9-8BB4-5C27D2F5D0F8}" type="presParOf" srcId="{47A1BD70-8535-49ED-98FE-1205EB07D5F5}" destId="{F2D23C0A-461B-472B-B3E0-D47331DA968B}" srcOrd="3" destOrd="0" presId="urn:microsoft.com/office/officeart/2018/2/layout/IconVerticalSolidList#38"/>
    <dgm:cxn modelId="{BCF63004-F8B0-458B-9086-89E2FF95896F}" type="presParOf" srcId="{47A1BD70-8535-49ED-98FE-1205EB07D5F5}" destId="{E620A8C2-0D37-4086-BA3B-CB5718F9E2F2}" srcOrd="4" destOrd="0" presId="urn:microsoft.com/office/officeart/2018/2/layout/IconVerticalSolidList#38"/>
    <dgm:cxn modelId="{BCE23DD0-F4C1-449A-BE9F-1C5BAB1FA473}" type="presParOf" srcId="{E620A8C2-0D37-4086-BA3B-CB5718F9E2F2}" destId="{93EEEDB4-6866-4829-9E0D-FA684EEF729B}" srcOrd="0" destOrd="0" presId="urn:microsoft.com/office/officeart/2018/2/layout/IconVerticalSolidList#38"/>
    <dgm:cxn modelId="{E0F47779-1F98-4339-AB62-1A90524361C9}" type="presParOf" srcId="{E620A8C2-0D37-4086-BA3B-CB5718F9E2F2}" destId="{62FAC970-59AE-487F-BE43-E87874FA15E9}" srcOrd="1" destOrd="0" presId="urn:microsoft.com/office/officeart/2018/2/layout/IconVerticalSolidList#38"/>
    <dgm:cxn modelId="{FE5696CC-56FB-41B9-9E69-9FEFADA4D132}" type="presParOf" srcId="{E620A8C2-0D37-4086-BA3B-CB5718F9E2F2}" destId="{E2343B5F-5C71-4451-90EE-D52BC88E39A7}" srcOrd="2" destOrd="0" presId="urn:microsoft.com/office/officeart/2018/2/layout/IconVerticalSolidList#38"/>
    <dgm:cxn modelId="{9EE391FB-E1EE-4270-B894-E8B05532C6B7}" type="presParOf" srcId="{E620A8C2-0D37-4086-BA3B-CB5718F9E2F2}" destId="{6B2F44C0-516E-47D9-B405-4A178D8B9A13}" srcOrd="3" destOrd="0" presId="urn:microsoft.com/office/officeart/2018/2/layout/IconVerticalSolidList#38"/>
    <dgm:cxn modelId="{E2DF8EBB-BCB0-4871-8D56-647E24575255}" type="presParOf" srcId="{47A1BD70-8535-49ED-98FE-1205EB07D5F5}" destId="{96058EB0-EA1A-417F-AA18-A49260F14B66}" srcOrd="5" destOrd="0" presId="urn:microsoft.com/office/officeart/2018/2/layout/IconVerticalSolidList#38"/>
    <dgm:cxn modelId="{F795793A-30D1-4B6D-A89A-9BED331641B3}" type="presParOf" srcId="{47A1BD70-8535-49ED-98FE-1205EB07D5F5}" destId="{526A6E9A-CCBD-44F4-AF4A-3358904999DC}" srcOrd="6" destOrd="0" presId="urn:microsoft.com/office/officeart/2018/2/layout/IconVerticalSolidList#38"/>
    <dgm:cxn modelId="{2BEBA9A3-A0E3-4BB6-A2D3-781CB856399A}" type="presParOf" srcId="{526A6E9A-CCBD-44F4-AF4A-3358904999DC}" destId="{ED0EB128-F7DF-4A12-96F5-71D80B0F0B13}" srcOrd="0" destOrd="0" presId="urn:microsoft.com/office/officeart/2018/2/layout/IconVerticalSolidList#38"/>
    <dgm:cxn modelId="{2A27B16D-52CC-442D-BC2A-19E06FC6E444}" type="presParOf" srcId="{526A6E9A-CCBD-44F4-AF4A-3358904999DC}" destId="{C83526EA-CA36-4007-8E0C-BD4ADDFBBDD4}" srcOrd="1" destOrd="0" presId="urn:microsoft.com/office/officeart/2018/2/layout/IconVerticalSolidList#38"/>
    <dgm:cxn modelId="{2AA4250D-8113-4A33-A2EE-9FD0E761DA41}" type="presParOf" srcId="{526A6E9A-CCBD-44F4-AF4A-3358904999DC}" destId="{95173ACA-D3B5-4201-8950-0D870D55BEB8}" srcOrd="2" destOrd="0" presId="urn:microsoft.com/office/officeart/2018/2/layout/IconVerticalSolidList#38"/>
    <dgm:cxn modelId="{2CF1AE5E-2E9F-4D99-96C3-5C821648F3B4}" type="presParOf" srcId="{526A6E9A-CCBD-44F4-AF4A-3358904999DC}" destId="{11201920-BF01-4D9C-BBCC-00234BB64F5E}" srcOrd="3" destOrd="0" presId="urn:microsoft.com/office/officeart/2018/2/layout/IconVerticalSolidList#38"/>
    <dgm:cxn modelId="{7AB37C5F-AAB5-4D9D-A18E-431F0B232527}" type="presParOf" srcId="{47A1BD70-8535-49ED-98FE-1205EB07D5F5}" destId="{000C54FC-416A-4D74-817F-23F760406CB9}" srcOrd="7" destOrd="0" presId="urn:microsoft.com/office/officeart/2018/2/layout/IconVerticalSolidList#38"/>
    <dgm:cxn modelId="{A5981707-3653-45CE-BCEC-F1591BB88971}" type="presParOf" srcId="{47A1BD70-8535-49ED-98FE-1205EB07D5F5}" destId="{C05DA7EA-4E48-477A-AD3C-D109D122DB78}" srcOrd="8" destOrd="0" presId="urn:microsoft.com/office/officeart/2018/2/layout/IconVerticalSolidList#38"/>
    <dgm:cxn modelId="{C6C142CE-1B55-4BCA-95D7-8A0A622BC052}" type="presParOf" srcId="{C05DA7EA-4E48-477A-AD3C-D109D122DB78}" destId="{386D1CE2-677D-4CD5-996E-794AE6375F69}" srcOrd="0" destOrd="0" presId="urn:microsoft.com/office/officeart/2018/2/layout/IconVerticalSolidList#38"/>
    <dgm:cxn modelId="{C200C06E-BD49-4DA2-8736-C2D1F1350D6E}" type="presParOf" srcId="{C05DA7EA-4E48-477A-AD3C-D109D122DB78}" destId="{C447F831-3F3A-446F-A0A3-9FCBDD18A266}" srcOrd="1" destOrd="0" presId="urn:microsoft.com/office/officeart/2018/2/layout/IconVerticalSolidList#38"/>
    <dgm:cxn modelId="{B051B7C0-FD44-4560-8D8B-4C914A2DAA0A}" type="presParOf" srcId="{C05DA7EA-4E48-477A-AD3C-D109D122DB78}" destId="{3D6CD566-BB08-41C3-BD98-9C95FD28BC63}" srcOrd="2" destOrd="0" presId="urn:microsoft.com/office/officeart/2018/2/layout/IconVerticalSolidList#38"/>
    <dgm:cxn modelId="{F00B3E3A-A407-4F55-BE5F-993B507665E7}" type="presParOf" srcId="{C05DA7EA-4E48-477A-AD3C-D109D122DB78}" destId="{7443600F-F02B-4E61-9935-2D4D80281AC2}" srcOrd="3" destOrd="0" presId="urn:microsoft.com/office/officeart/2018/2/layout/IconVerticalSolidList#38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C704A0C-EE0C-411B-B6E9-F4015C0E869A}" type="doc">
      <dgm:prSet loTypeId="urn:microsoft.com/office/officeart/2005/8/layout/vList4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fr-CA"/>
        </a:p>
      </dgm:t>
    </dgm:pt>
    <dgm:pt modelId="{E7130B18-6927-47B1-B697-E28C5D189ADB}">
      <dgm:prSet/>
      <dgm:spPr/>
      <dgm:t>
        <a:bodyPr/>
        <a:lstStyle/>
        <a:p>
          <a:r>
            <a:rPr lang="en-US" b="1" dirty="0"/>
            <a:t>Outils de gestion de projet : REDMINE</a:t>
          </a:r>
          <a:endParaRPr lang="fr-CA" dirty="0"/>
        </a:p>
      </dgm:t>
    </dgm:pt>
    <dgm:pt modelId="{57AB6128-9F87-4244-BE1F-C0F06B688E4C}" type="parTrans" cxnId="{FDF51BBC-3FB3-4E4E-AA9F-ACA9ECDF3E41}">
      <dgm:prSet/>
      <dgm:spPr/>
      <dgm:t>
        <a:bodyPr/>
        <a:lstStyle/>
        <a:p>
          <a:endParaRPr lang="fr-CA"/>
        </a:p>
      </dgm:t>
    </dgm:pt>
    <dgm:pt modelId="{11986334-0953-489F-9254-758FB0037CCE}" type="sibTrans" cxnId="{FDF51BBC-3FB3-4E4E-AA9F-ACA9ECDF3E41}">
      <dgm:prSet/>
      <dgm:spPr/>
      <dgm:t>
        <a:bodyPr/>
        <a:lstStyle/>
        <a:p>
          <a:endParaRPr lang="fr-CA"/>
        </a:p>
      </dgm:t>
    </dgm:pt>
    <dgm:pt modelId="{17948302-7554-4F91-BB43-AEE9D25F7DF0}">
      <dgm:prSet/>
      <dgm:spPr/>
      <dgm:t>
        <a:bodyPr/>
        <a:lstStyle/>
        <a:p>
          <a:r>
            <a:rPr lang="en-US" b="1" dirty="0" err="1">
              <a:solidFill>
                <a:schemeClr val="bg1"/>
              </a:solidFill>
            </a:rPr>
            <a:t>Réunions</a:t>
          </a:r>
          <a:r>
            <a:rPr lang="en-US" b="1" dirty="0">
              <a:solidFill>
                <a:schemeClr val="bg1"/>
              </a:solidFill>
            </a:rPr>
            <a:t> </a:t>
          </a:r>
          <a:r>
            <a:rPr lang="en-US" b="1" dirty="0" err="1">
              <a:solidFill>
                <a:schemeClr val="bg1"/>
              </a:solidFill>
            </a:rPr>
            <a:t>hebdomadaires</a:t>
          </a:r>
          <a:r>
            <a:rPr lang="en-US" b="1" dirty="0">
              <a:solidFill>
                <a:schemeClr val="bg1"/>
              </a:solidFill>
            </a:rPr>
            <a:t> de projet</a:t>
          </a:r>
          <a:endParaRPr lang="fr-CA" b="1" dirty="0">
            <a:solidFill>
              <a:schemeClr val="bg1"/>
            </a:solidFill>
          </a:endParaRPr>
        </a:p>
      </dgm:t>
    </dgm:pt>
    <dgm:pt modelId="{389106A9-17F1-43C5-9F0E-962DACBC2ABC}" type="parTrans" cxnId="{A35DD096-B580-41F3-9298-228E51CD5126}">
      <dgm:prSet/>
      <dgm:spPr/>
      <dgm:t>
        <a:bodyPr/>
        <a:lstStyle/>
        <a:p>
          <a:endParaRPr lang="fr-CA"/>
        </a:p>
      </dgm:t>
    </dgm:pt>
    <dgm:pt modelId="{06428A6A-51D4-4566-851A-7353E6F3FFAD}" type="sibTrans" cxnId="{A35DD096-B580-41F3-9298-228E51CD5126}">
      <dgm:prSet/>
      <dgm:spPr/>
      <dgm:t>
        <a:bodyPr/>
        <a:lstStyle/>
        <a:p>
          <a:endParaRPr lang="fr-CA"/>
        </a:p>
      </dgm:t>
    </dgm:pt>
    <dgm:pt modelId="{7F7B8ED5-3E8D-44E0-9024-1B35A57E109A}">
      <dgm:prSet/>
      <dgm:spPr/>
      <dgm:t>
        <a:bodyPr/>
        <a:lstStyle/>
        <a:p>
          <a:r>
            <a:rPr lang="en-US" b="1" dirty="0"/>
            <a:t>Définition des rôles et responsabilités: Coordonateur, </a:t>
          </a:r>
          <a:r>
            <a:rPr lang="en-US" b="1" dirty="0" err="1"/>
            <a:t>Développeurs</a:t>
          </a:r>
          <a:endParaRPr lang="fr-CA" dirty="0"/>
        </a:p>
      </dgm:t>
    </dgm:pt>
    <dgm:pt modelId="{FC1A82A2-0B9F-4CE3-94B4-20087839476B}" type="parTrans" cxnId="{0FC83D79-3D6E-4BEB-A45D-8D0C4674F04F}">
      <dgm:prSet/>
      <dgm:spPr/>
      <dgm:t>
        <a:bodyPr/>
        <a:lstStyle/>
        <a:p>
          <a:endParaRPr lang="fr-CA"/>
        </a:p>
      </dgm:t>
    </dgm:pt>
    <dgm:pt modelId="{4815DDFA-3CE0-4585-94FF-978E58AA8C1B}" type="sibTrans" cxnId="{0FC83D79-3D6E-4BEB-A45D-8D0C4674F04F}">
      <dgm:prSet/>
      <dgm:spPr/>
      <dgm:t>
        <a:bodyPr/>
        <a:lstStyle/>
        <a:p>
          <a:endParaRPr lang="fr-CA"/>
        </a:p>
      </dgm:t>
    </dgm:pt>
    <dgm:pt modelId="{D5C98815-55F9-438A-9C66-3479A4FDA3E6}">
      <dgm:prSet/>
      <dgm:spPr/>
      <dgm:t>
        <a:bodyPr/>
        <a:lstStyle/>
        <a:p>
          <a:r>
            <a:rPr lang="en-US" b="1" dirty="0"/>
            <a:t>Mise en place des règles de fonctionnement de l’équipe</a:t>
          </a:r>
          <a:endParaRPr lang="fr-CA" dirty="0"/>
        </a:p>
      </dgm:t>
    </dgm:pt>
    <dgm:pt modelId="{27F94D58-6A2D-493D-BBEF-651A163E78D7}" type="parTrans" cxnId="{FE2EF671-C713-46A3-A068-0C243A6DA815}">
      <dgm:prSet/>
      <dgm:spPr/>
      <dgm:t>
        <a:bodyPr/>
        <a:lstStyle/>
        <a:p>
          <a:endParaRPr lang="fr-CA"/>
        </a:p>
      </dgm:t>
    </dgm:pt>
    <dgm:pt modelId="{C42C8D8D-8694-4A38-8D36-0A08BDEBC164}" type="sibTrans" cxnId="{FE2EF671-C713-46A3-A068-0C243A6DA815}">
      <dgm:prSet/>
      <dgm:spPr/>
      <dgm:t>
        <a:bodyPr/>
        <a:lstStyle/>
        <a:p>
          <a:endParaRPr lang="fr-CA"/>
        </a:p>
      </dgm:t>
    </dgm:pt>
    <dgm:pt modelId="{E9E785B4-E750-4916-A560-4B7BF58F3C8D}">
      <dgm:prSet/>
      <dgm:spPr/>
      <dgm:t>
        <a:bodyPr/>
        <a:lstStyle/>
        <a:p>
          <a:r>
            <a:rPr lang="fr-CA" b="1" dirty="0"/>
            <a:t>Plateformes de travail collaboratif:  Messenger, Discord</a:t>
          </a:r>
        </a:p>
      </dgm:t>
    </dgm:pt>
    <dgm:pt modelId="{E3D4F888-B30B-4A78-8F57-1D22A1A6BEE7}" type="parTrans" cxnId="{A61DC439-CA0E-4C7C-92CD-C9C196031E3A}">
      <dgm:prSet/>
      <dgm:spPr/>
      <dgm:t>
        <a:bodyPr/>
        <a:lstStyle/>
        <a:p>
          <a:endParaRPr lang="fr-CA"/>
        </a:p>
      </dgm:t>
    </dgm:pt>
    <dgm:pt modelId="{4253B31E-4A29-46C1-A260-0195C3018862}" type="sibTrans" cxnId="{A61DC439-CA0E-4C7C-92CD-C9C196031E3A}">
      <dgm:prSet/>
      <dgm:spPr/>
      <dgm:t>
        <a:bodyPr/>
        <a:lstStyle/>
        <a:p>
          <a:endParaRPr lang="fr-CA"/>
        </a:p>
      </dgm:t>
    </dgm:pt>
    <dgm:pt modelId="{5314CBB4-DD4E-4463-97A3-4544D16F9579}">
      <dgm:prSet/>
      <dgm:spPr/>
      <dgm:t>
        <a:bodyPr/>
        <a:lstStyle/>
        <a:p>
          <a:r>
            <a:rPr lang="fr-CA" b="1" dirty="0"/>
            <a:t>Moments de détente, jeu en ligne</a:t>
          </a:r>
        </a:p>
      </dgm:t>
    </dgm:pt>
    <dgm:pt modelId="{933790DB-93CE-4403-AE13-6C77BBCCC380}" type="parTrans" cxnId="{7444B56F-7D74-4817-AE71-B03056377EEE}">
      <dgm:prSet/>
      <dgm:spPr/>
      <dgm:t>
        <a:bodyPr/>
        <a:lstStyle/>
        <a:p>
          <a:endParaRPr lang="fr-CA"/>
        </a:p>
      </dgm:t>
    </dgm:pt>
    <dgm:pt modelId="{E852B133-BE58-483A-9D79-AAB26C8814DB}" type="sibTrans" cxnId="{7444B56F-7D74-4817-AE71-B03056377EEE}">
      <dgm:prSet/>
      <dgm:spPr/>
      <dgm:t>
        <a:bodyPr/>
        <a:lstStyle/>
        <a:p>
          <a:endParaRPr lang="fr-CA"/>
        </a:p>
      </dgm:t>
    </dgm:pt>
    <dgm:pt modelId="{B6531F75-3174-4AEA-A0A5-68DF3F26DCC6}" type="pres">
      <dgm:prSet presAssocID="{9C704A0C-EE0C-411B-B6E9-F4015C0E869A}" presName="linear" presStyleCnt="0">
        <dgm:presLayoutVars>
          <dgm:dir/>
          <dgm:resizeHandles val="exact"/>
        </dgm:presLayoutVars>
      </dgm:prSet>
      <dgm:spPr/>
    </dgm:pt>
    <dgm:pt modelId="{D6CD6AD9-7AE8-4994-8B91-15F232239FD9}" type="pres">
      <dgm:prSet presAssocID="{E7130B18-6927-47B1-B697-E28C5D189ADB}" presName="comp" presStyleCnt="0"/>
      <dgm:spPr/>
    </dgm:pt>
    <dgm:pt modelId="{F3505086-2038-4A62-BEDD-834AFE72FD2E}" type="pres">
      <dgm:prSet presAssocID="{E7130B18-6927-47B1-B697-E28C5D189ADB}" presName="box" presStyleLbl="node1" presStyleIdx="0" presStyleCnt="6"/>
      <dgm:spPr/>
    </dgm:pt>
    <dgm:pt modelId="{6BC1B0BF-9BC5-4411-AC7C-C6D72A0CEAE3}" type="pres">
      <dgm:prSet presAssocID="{E7130B18-6927-47B1-B697-E28C5D189ADB}" presName="img" presStyleLbl="fgImgPlac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</dgm:spPr>
    </dgm:pt>
    <dgm:pt modelId="{52DC2B99-E2BE-4745-8395-8DDA3792FF8C}" type="pres">
      <dgm:prSet presAssocID="{E7130B18-6927-47B1-B697-E28C5D189ADB}" presName="text" presStyleLbl="node1" presStyleIdx="0" presStyleCnt="6">
        <dgm:presLayoutVars>
          <dgm:bulletEnabled val="1"/>
        </dgm:presLayoutVars>
      </dgm:prSet>
      <dgm:spPr/>
    </dgm:pt>
    <dgm:pt modelId="{89AAE1A8-C69C-4549-8A13-118AD2633C4A}" type="pres">
      <dgm:prSet presAssocID="{11986334-0953-489F-9254-758FB0037CCE}" presName="spacer" presStyleCnt="0"/>
      <dgm:spPr/>
    </dgm:pt>
    <dgm:pt modelId="{3BD42300-B464-4466-96BB-B949C4047183}" type="pres">
      <dgm:prSet presAssocID="{17948302-7554-4F91-BB43-AEE9D25F7DF0}" presName="comp" presStyleCnt="0"/>
      <dgm:spPr/>
    </dgm:pt>
    <dgm:pt modelId="{F3BED723-0828-46D1-9C72-B79BFD1DC1E0}" type="pres">
      <dgm:prSet presAssocID="{17948302-7554-4F91-BB43-AEE9D25F7DF0}" presName="box" presStyleLbl="node1" presStyleIdx="1" presStyleCnt="6"/>
      <dgm:spPr/>
    </dgm:pt>
    <dgm:pt modelId="{9464847D-F28D-4F12-8A2A-43DB1DA33FAC}" type="pres">
      <dgm:prSet presAssocID="{17948302-7554-4F91-BB43-AEE9D25F7DF0}" presName="img" presStyleLbl="fgImgPlace1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</dgm:spPr>
    </dgm:pt>
    <dgm:pt modelId="{B14F2B02-C858-475C-A6E2-137C53E279EE}" type="pres">
      <dgm:prSet presAssocID="{17948302-7554-4F91-BB43-AEE9D25F7DF0}" presName="text" presStyleLbl="node1" presStyleIdx="1" presStyleCnt="6">
        <dgm:presLayoutVars>
          <dgm:bulletEnabled val="1"/>
        </dgm:presLayoutVars>
      </dgm:prSet>
      <dgm:spPr/>
    </dgm:pt>
    <dgm:pt modelId="{4F88DEA0-2DF8-4550-A5C2-CFCE3D1C7B29}" type="pres">
      <dgm:prSet presAssocID="{06428A6A-51D4-4566-851A-7353E6F3FFAD}" presName="spacer" presStyleCnt="0"/>
      <dgm:spPr/>
    </dgm:pt>
    <dgm:pt modelId="{70A75E8D-F3CB-4B93-8A2A-37CEED9EDEDF}" type="pres">
      <dgm:prSet presAssocID="{E9E785B4-E750-4916-A560-4B7BF58F3C8D}" presName="comp" presStyleCnt="0"/>
      <dgm:spPr/>
    </dgm:pt>
    <dgm:pt modelId="{0D8D84A9-10AD-4610-8497-9682CB1943A9}" type="pres">
      <dgm:prSet presAssocID="{E9E785B4-E750-4916-A560-4B7BF58F3C8D}" presName="box" presStyleLbl="node1" presStyleIdx="2" presStyleCnt="6"/>
      <dgm:spPr/>
    </dgm:pt>
    <dgm:pt modelId="{B3CEA331-5512-47C1-9B03-BF928A24A445}" type="pres">
      <dgm:prSet presAssocID="{E9E785B4-E750-4916-A560-4B7BF58F3C8D}" presName="img" presStyleLbl="fgImgPlace1" presStyleIdx="2" presStyleCnt="6"/>
      <dgm:spPr>
        <a:blipFill>
          <a:blip xmlns:r="http://schemas.openxmlformats.org/officeDocument/2006/relationships" r:embed="rId3"/>
          <a:srcRect/>
          <a:stretch>
            <a:fillRect l="-26000" r="-26000"/>
          </a:stretch>
        </a:blipFill>
      </dgm:spPr>
    </dgm:pt>
    <dgm:pt modelId="{F0734F24-75C6-4C03-84F4-622FEDB3C468}" type="pres">
      <dgm:prSet presAssocID="{E9E785B4-E750-4916-A560-4B7BF58F3C8D}" presName="text" presStyleLbl="node1" presStyleIdx="2" presStyleCnt="6">
        <dgm:presLayoutVars>
          <dgm:bulletEnabled val="1"/>
        </dgm:presLayoutVars>
      </dgm:prSet>
      <dgm:spPr/>
    </dgm:pt>
    <dgm:pt modelId="{65C70D71-8B1C-47D6-8E94-DF295F2D07EB}" type="pres">
      <dgm:prSet presAssocID="{4253B31E-4A29-46C1-A260-0195C3018862}" presName="spacer" presStyleCnt="0"/>
      <dgm:spPr/>
    </dgm:pt>
    <dgm:pt modelId="{57BBD7BF-5899-4364-87D5-7F4D5A2BDA74}" type="pres">
      <dgm:prSet presAssocID="{7F7B8ED5-3E8D-44E0-9024-1B35A57E109A}" presName="comp" presStyleCnt="0"/>
      <dgm:spPr/>
    </dgm:pt>
    <dgm:pt modelId="{722096F8-5C87-426B-8E3F-C1AFCE4A010F}" type="pres">
      <dgm:prSet presAssocID="{7F7B8ED5-3E8D-44E0-9024-1B35A57E109A}" presName="box" presStyleLbl="node1" presStyleIdx="3" presStyleCnt="6"/>
      <dgm:spPr/>
    </dgm:pt>
    <dgm:pt modelId="{14196DC7-AEF3-4324-B83B-9D1BBA7B0154}" type="pres">
      <dgm:prSet presAssocID="{7F7B8ED5-3E8D-44E0-9024-1B35A57E109A}" presName="img" presStyleLbl="fgImgPlace1" presStyleIdx="3" presStyleCnt="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8000" b="-38000"/>
          </a:stretch>
        </a:blipFill>
      </dgm:spPr>
    </dgm:pt>
    <dgm:pt modelId="{367F5BFA-0708-4603-8763-5F0191562D29}" type="pres">
      <dgm:prSet presAssocID="{7F7B8ED5-3E8D-44E0-9024-1B35A57E109A}" presName="text" presStyleLbl="node1" presStyleIdx="3" presStyleCnt="6">
        <dgm:presLayoutVars>
          <dgm:bulletEnabled val="1"/>
        </dgm:presLayoutVars>
      </dgm:prSet>
      <dgm:spPr/>
    </dgm:pt>
    <dgm:pt modelId="{4DEA17B3-62E0-48AE-82F5-08B728FEFA27}" type="pres">
      <dgm:prSet presAssocID="{4815DDFA-3CE0-4585-94FF-978E58AA8C1B}" presName="spacer" presStyleCnt="0"/>
      <dgm:spPr/>
    </dgm:pt>
    <dgm:pt modelId="{533986F1-9D05-4A07-943C-91AA5F0A7DDD}" type="pres">
      <dgm:prSet presAssocID="{D5C98815-55F9-438A-9C66-3479A4FDA3E6}" presName="comp" presStyleCnt="0"/>
      <dgm:spPr/>
    </dgm:pt>
    <dgm:pt modelId="{A5907711-F237-4C8A-8B7D-DE0BE5D5C9E9}" type="pres">
      <dgm:prSet presAssocID="{D5C98815-55F9-438A-9C66-3479A4FDA3E6}" presName="box" presStyleLbl="node1" presStyleIdx="4" presStyleCnt="6" custLinFactNeighborX="0" custLinFactNeighborY="-2564"/>
      <dgm:spPr/>
    </dgm:pt>
    <dgm:pt modelId="{9AE86B39-23CB-483A-A069-CDD924D022D4}" type="pres">
      <dgm:prSet presAssocID="{D5C98815-55F9-438A-9C66-3479A4FDA3E6}" presName="img" presStyleLbl="fgImgPlace1" presStyleIdx="4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  <dgm:extLst>
        <a:ext uri="{E40237B7-FDA0-4F09-8148-C483321AD2D9}">
          <dgm14:cNvPr xmlns:dgm14="http://schemas.microsoft.com/office/drawing/2010/diagram" id="0" name="" descr="Dates du calendrier"/>
        </a:ext>
      </dgm:extLst>
    </dgm:pt>
    <dgm:pt modelId="{5FB38944-AA20-42A8-A1EE-23BDAE434B2B}" type="pres">
      <dgm:prSet presAssocID="{D5C98815-55F9-438A-9C66-3479A4FDA3E6}" presName="text" presStyleLbl="node1" presStyleIdx="4" presStyleCnt="6">
        <dgm:presLayoutVars>
          <dgm:bulletEnabled val="1"/>
        </dgm:presLayoutVars>
      </dgm:prSet>
      <dgm:spPr/>
    </dgm:pt>
    <dgm:pt modelId="{62CDCDE6-CBB7-4C9C-A26B-32A0310F15BD}" type="pres">
      <dgm:prSet presAssocID="{C42C8D8D-8694-4A38-8D36-0A08BDEBC164}" presName="spacer" presStyleCnt="0"/>
      <dgm:spPr/>
    </dgm:pt>
    <dgm:pt modelId="{E901A153-269B-4434-8433-B2A9C5652074}" type="pres">
      <dgm:prSet presAssocID="{5314CBB4-DD4E-4463-97A3-4544D16F9579}" presName="comp" presStyleCnt="0"/>
      <dgm:spPr/>
    </dgm:pt>
    <dgm:pt modelId="{C736588E-7BBB-4F65-9514-8C29A38B1BE6}" type="pres">
      <dgm:prSet presAssocID="{5314CBB4-DD4E-4463-97A3-4544D16F9579}" presName="box" presStyleLbl="node1" presStyleIdx="5" presStyleCnt="6"/>
      <dgm:spPr/>
    </dgm:pt>
    <dgm:pt modelId="{96597E19-CACE-4F38-8B3B-2D55EBD33C00}" type="pres">
      <dgm:prSet presAssocID="{5314CBB4-DD4E-4463-97A3-4544D16F9579}" presName="img" presStyleLbl="fgImgPlace1" presStyleIdx="5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AA819365-1B4F-44C9-8A26-DB8EB1E45C75}" type="pres">
      <dgm:prSet presAssocID="{5314CBB4-DD4E-4463-97A3-4544D16F9579}" presName="text" presStyleLbl="node1" presStyleIdx="5" presStyleCnt="6">
        <dgm:presLayoutVars>
          <dgm:bulletEnabled val="1"/>
        </dgm:presLayoutVars>
      </dgm:prSet>
      <dgm:spPr/>
    </dgm:pt>
  </dgm:ptLst>
  <dgm:cxnLst>
    <dgm:cxn modelId="{7F480039-163C-4E54-8990-5CBDEC453553}" type="presOf" srcId="{E9E785B4-E750-4916-A560-4B7BF58F3C8D}" destId="{0D8D84A9-10AD-4610-8497-9682CB1943A9}" srcOrd="0" destOrd="0" presId="urn:microsoft.com/office/officeart/2005/8/layout/vList4"/>
    <dgm:cxn modelId="{A61DC439-CA0E-4C7C-92CD-C9C196031E3A}" srcId="{9C704A0C-EE0C-411B-B6E9-F4015C0E869A}" destId="{E9E785B4-E750-4916-A560-4B7BF58F3C8D}" srcOrd="2" destOrd="0" parTransId="{E3D4F888-B30B-4A78-8F57-1D22A1A6BEE7}" sibTransId="{4253B31E-4A29-46C1-A260-0195C3018862}"/>
    <dgm:cxn modelId="{D2E8D141-4F02-44E3-B6C7-25A02BA76C1D}" type="presOf" srcId="{D5C98815-55F9-438A-9C66-3479A4FDA3E6}" destId="{5FB38944-AA20-42A8-A1EE-23BDAE434B2B}" srcOrd="1" destOrd="0" presId="urn:microsoft.com/office/officeart/2005/8/layout/vList4"/>
    <dgm:cxn modelId="{F023DF43-820A-473C-8D66-D11D636CC0FC}" type="presOf" srcId="{E7130B18-6927-47B1-B697-E28C5D189ADB}" destId="{52DC2B99-E2BE-4745-8395-8DDA3792FF8C}" srcOrd="1" destOrd="0" presId="urn:microsoft.com/office/officeart/2005/8/layout/vList4"/>
    <dgm:cxn modelId="{7444B56F-7D74-4817-AE71-B03056377EEE}" srcId="{9C704A0C-EE0C-411B-B6E9-F4015C0E869A}" destId="{5314CBB4-DD4E-4463-97A3-4544D16F9579}" srcOrd="5" destOrd="0" parTransId="{933790DB-93CE-4403-AE13-6C77BBCCC380}" sibTransId="{E852B133-BE58-483A-9D79-AAB26C8814DB}"/>
    <dgm:cxn modelId="{FE2EF671-C713-46A3-A068-0C243A6DA815}" srcId="{9C704A0C-EE0C-411B-B6E9-F4015C0E869A}" destId="{D5C98815-55F9-438A-9C66-3479A4FDA3E6}" srcOrd="4" destOrd="0" parTransId="{27F94D58-6A2D-493D-BBEF-651A163E78D7}" sibTransId="{C42C8D8D-8694-4A38-8D36-0A08BDEBC164}"/>
    <dgm:cxn modelId="{B8CA2578-B01B-4CF3-99AC-E75D50823D25}" type="presOf" srcId="{E9E785B4-E750-4916-A560-4B7BF58F3C8D}" destId="{F0734F24-75C6-4C03-84F4-622FEDB3C468}" srcOrd="1" destOrd="0" presId="urn:microsoft.com/office/officeart/2005/8/layout/vList4"/>
    <dgm:cxn modelId="{0FC83D79-3D6E-4BEB-A45D-8D0C4674F04F}" srcId="{9C704A0C-EE0C-411B-B6E9-F4015C0E869A}" destId="{7F7B8ED5-3E8D-44E0-9024-1B35A57E109A}" srcOrd="3" destOrd="0" parTransId="{FC1A82A2-0B9F-4CE3-94B4-20087839476B}" sibTransId="{4815DDFA-3CE0-4585-94FF-978E58AA8C1B}"/>
    <dgm:cxn modelId="{07CCD95A-12AB-4653-A5A2-FB41F6D69035}" type="presOf" srcId="{5314CBB4-DD4E-4463-97A3-4544D16F9579}" destId="{C736588E-7BBB-4F65-9514-8C29A38B1BE6}" srcOrd="0" destOrd="0" presId="urn:microsoft.com/office/officeart/2005/8/layout/vList4"/>
    <dgm:cxn modelId="{94B2388D-E2C7-4852-B9C2-5F230C6834AB}" type="presOf" srcId="{17948302-7554-4F91-BB43-AEE9D25F7DF0}" destId="{B14F2B02-C858-475C-A6E2-137C53E279EE}" srcOrd="1" destOrd="0" presId="urn:microsoft.com/office/officeart/2005/8/layout/vList4"/>
    <dgm:cxn modelId="{B464F092-78C1-4DE2-937C-DAAE65A0ADF0}" type="presOf" srcId="{E7130B18-6927-47B1-B697-E28C5D189ADB}" destId="{F3505086-2038-4A62-BEDD-834AFE72FD2E}" srcOrd="0" destOrd="0" presId="urn:microsoft.com/office/officeart/2005/8/layout/vList4"/>
    <dgm:cxn modelId="{A35DD096-B580-41F3-9298-228E51CD5126}" srcId="{9C704A0C-EE0C-411B-B6E9-F4015C0E869A}" destId="{17948302-7554-4F91-BB43-AEE9D25F7DF0}" srcOrd="1" destOrd="0" parTransId="{389106A9-17F1-43C5-9F0E-962DACBC2ABC}" sibTransId="{06428A6A-51D4-4566-851A-7353E6F3FFAD}"/>
    <dgm:cxn modelId="{A1FEAD9F-9C12-423D-85F6-307DDC58DABD}" type="presOf" srcId="{5314CBB4-DD4E-4463-97A3-4544D16F9579}" destId="{AA819365-1B4F-44C9-8A26-DB8EB1E45C75}" srcOrd="1" destOrd="0" presId="urn:microsoft.com/office/officeart/2005/8/layout/vList4"/>
    <dgm:cxn modelId="{92C3B2A8-D950-49E7-98E4-12AB60D993C9}" type="presOf" srcId="{17948302-7554-4F91-BB43-AEE9D25F7DF0}" destId="{F3BED723-0828-46D1-9C72-B79BFD1DC1E0}" srcOrd="0" destOrd="0" presId="urn:microsoft.com/office/officeart/2005/8/layout/vList4"/>
    <dgm:cxn modelId="{7AB02FB9-BE92-46FA-8837-7DB0C66DCEFD}" type="presOf" srcId="{7F7B8ED5-3E8D-44E0-9024-1B35A57E109A}" destId="{367F5BFA-0708-4603-8763-5F0191562D29}" srcOrd="1" destOrd="0" presId="urn:microsoft.com/office/officeart/2005/8/layout/vList4"/>
    <dgm:cxn modelId="{FDF51BBC-3FB3-4E4E-AA9F-ACA9ECDF3E41}" srcId="{9C704A0C-EE0C-411B-B6E9-F4015C0E869A}" destId="{E7130B18-6927-47B1-B697-E28C5D189ADB}" srcOrd="0" destOrd="0" parTransId="{57AB6128-9F87-4244-BE1F-C0F06B688E4C}" sibTransId="{11986334-0953-489F-9254-758FB0037CCE}"/>
    <dgm:cxn modelId="{B2FDF4C6-E63E-4CC0-A846-5138836DB7D4}" type="presOf" srcId="{9C704A0C-EE0C-411B-B6E9-F4015C0E869A}" destId="{B6531F75-3174-4AEA-A0A5-68DF3F26DCC6}" srcOrd="0" destOrd="0" presId="urn:microsoft.com/office/officeart/2005/8/layout/vList4"/>
    <dgm:cxn modelId="{74EAEBCD-F0AF-45B0-B11E-216667D668B1}" type="presOf" srcId="{D5C98815-55F9-438A-9C66-3479A4FDA3E6}" destId="{A5907711-F237-4C8A-8B7D-DE0BE5D5C9E9}" srcOrd="0" destOrd="0" presId="urn:microsoft.com/office/officeart/2005/8/layout/vList4"/>
    <dgm:cxn modelId="{CA9B9CEE-8484-403B-BB08-E4B861F29EBD}" type="presOf" srcId="{7F7B8ED5-3E8D-44E0-9024-1B35A57E109A}" destId="{722096F8-5C87-426B-8E3F-C1AFCE4A010F}" srcOrd="0" destOrd="0" presId="urn:microsoft.com/office/officeart/2005/8/layout/vList4"/>
    <dgm:cxn modelId="{84A89BBB-E308-4D32-A616-1A2ADB5157FA}" type="presParOf" srcId="{B6531F75-3174-4AEA-A0A5-68DF3F26DCC6}" destId="{D6CD6AD9-7AE8-4994-8B91-15F232239FD9}" srcOrd="0" destOrd="0" presId="urn:microsoft.com/office/officeart/2005/8/layout/vList4"/>
    <dgm:cxn modelId="{B3B10AE6-F2F8-45AA-BC93-08D7A769B9FE}" type="presParOf" srcId="{D6CD6AD9-7AE8-4994-8B91-15F232239FD9}" destId="{F3505086-2038-4A62-BEDD-834AFE72FD2E}" srcOrd="0" destOrd="0" presId="urn:microsoft.com/office/officeart/2005/8/layout/vList4"/>
    <dgm:cxn modelId="{AF623265-FE1B-44B2-8B16-B1F3C8A10454}" type="presParOf" srcId="{D6CD6AD9-7AE8-4994-8B91-15F232239FD9}" destId="{6BC1B0BF-9BC5-4411-AC7C-C6D72A0CEAE3}" srcOrd="1" destOrd="0" presId="urn:microsoft.com/office/officeart/2005/8/layout/vList4"/>
    <dgm:cxn modelId="{29496050-9984-46E1-9F88-83127DAF9823}" type="presParOf" srcId="{D6CD6AD9-7AE8-4994-8B91-15F232239FD9}" destId="{52DC2B99-E2BE-4745-8395-8DDA3792FF8C}" srcOrd="2" destOrd="0" presId="urn:microsoft.com/office/officeart/2005/8/layout/vList4"/>
    <dgm:cxn modelId="{3A4E5CAB-CE40-45C5-A6E7-FFCBA6CECB2E}" type="presParOf" srcId="{B6531F75-3174-4AEA-A0A5-68DF3F26DCC6}" destId="{89AAE1A8-C69C-4549-8A13-118AD2633C4A}" srcOrd="1" destOrd="0" presId="urn:microsoft.com/office/officeart/2005/8/layout/vList4"/>
    <dgm:cxn modelId="{CA66406A-DC46-4ED7-8E24-EF88C928FF89}" type="presParOf" srcId="{B6531F75-3174-4AEA-A0A5-68DF3F26DCC6}" destId="{3BD42300-B464-4466-96BB-B949C4047183}" srcOrd="2" destOrd="0" presId="urn:microsoft.com/office/officeart/2005/8/layout/vList4"/>
    <dgm:cxn modelId="{D9388D2E-8C77-4A29-AF9A-9DD8F72F2485}" type="presParOf" srcId="{3BD42300-B464-4466-96BB-B949C4047183}" destId="{F3BED723-0828-46D1-9C72-B79BFD1DC1E0}" srcOrd="0" destOrd="0" presId="urn:microsoft.com/office/officeart/2005/8/layout/vList4"/>
    <dgm:cxn modelId="{C50380B3-A9C1-402B-9B11-55264E15D54B}" type="presParOf" srcId="{3BD42300-B464-4466-96BB-B949C4047183}" destId="{9464847D-F28D-4F12-8A2A-43DB1DA33FAC}" srcOrd="1" destOrd="0" presId="urn:microsoft.com/office/officeart/2005/8/layout/vList4"/>
    <dgm:cxn modelId="{EAEBCC47-F271-44D9-86AE-427087212030}" type="presParOf" srcId="{3BD42300-B464-4466-96BB-B949C4047183}" destId="{B14F2B02-C858-475C-A6E2-137C53E279EE}" srcOrd="2" destOrd="0" presId="urn:microsoft.com/office/officeart/2005/8/layout/vList4"/>
    <dgm:cxn modelId="{CD390726-BAA0-42E8-9AAD-AB5854E66B63}" type="presParOf" srcId="{B6531F75-3174-4AEA-A0A5-68DF3F26DCC6}" destId="{4F88DEA0-2DF8-4550-A5C2-CFCE3D1C7B29}" srcOrd="3" destOrd="0" presId="urn:microsoft.com/office/officeart/2005/8/layout/vList4"/>
    <dgm:cxn modelId="{5E3F1B1D-B40C-4C59-A50F-55BECA9B3C67}" type="presParOf" srcId="{B6531F75-3174-4AEA-A0A5-68DF3F26DCC6}" destId="{70A75E8D-F3CB-4B93-8A2A-37CEED9EDEDF}" srcOrd="4" destOrd="0" presId="urn:microsoft.com/office/officeart/2005/8/layout/vList4"/>
    <dgm:cxn modelId="{F8736975-2BD3-4D88-8ED4-8124FE551A35}" type="presParOf" srcId="{70A75E8D-F3CB-4B93-8A2A-37CEED9EDEDF}" destId="{0D8D84A9-10AD-4610-8497-9682CB1943A9}" srcOrd="0" destOrd="0" presId="urn:microsoft.com/office/officeart/2005/8/layout/vList4"/>
    <dgm:cxn modelId="{FFD70E2E-31EF-4020-9051-679C868C9342}" type="presParOf" srcId="{70A75E8D-F3CB-4B93-8A2A-37CEED9EDEDF}" destId="{B3CEA331-5512-47C1-9B03-BF928A24A445}" srcOrd="1" destOrd="0" presId="urn:microsoft.com/office/officeart/2005/8/layout/vList4"/>
    <dgm:cxn modelId="{1B93DD64-5CF3-4908-A4A8-AA2464E04281}" type="presParOf" srcId="{70A75E8D-F3CB-4B93-8A2A-37CEED9EDEDF}" destId="{F0734F24-75C6-4C03-84F4-622FEDB3C468}" srcOrd="2" destOrd="0" presId="urn:microsoft.com/office/officeart/2005/8/layout/vList4"/>
    <dgm:cxn modelId="{F63E95F3-DF1F-4E67-86AB-3FB54D5BCA75}" type="presParOf" srcId="{B6531F75-3174-4AEA-A0A5-68DF3F26DCC6}" destId="{65C70D71-8B1C-47D6-8E94-DF295F2D07EB}" srcOrd="5" destOrd="0" presId="urn:microsoft.com/office/officeart/2005/8/layout/vList4"/>
    <dgm:cxn modelId="{25FD8A96-D06D-487C-AC0A-A26936D57CBF}" type="presParOf" srcId="{B6531F75-3174-4AEA-A0A5-68DF3F26DCC6}" destId="{57BBD7BF-5899-4364-87D5-7F4D5A2BDA74}" srcOrd="6" destOrd="0" presId="urn:microsoft.com/office/officeart/2005/8/layout/vList4"/>
    <dgm:cxn modelId="{FAB898DD-68D1-4E21-AE52-AB04ADCCBFAC}" type="presParOf" srcId="{57BBD7BF-5899-4364-87D5-7F4D5A2BDA74}" destId="{722096F8-5C87-426B-8E3F-C1AFCE4A010F}" srcOrd="0" destOrd="0" presId="urn:microsoft.com/office/officeart/2005/8/layout/vList4"/>
    <dgm:cxn modelId="{D3FCDB67-BC80-4740-A5CB-4291A4342AFD}" type="presParOf" srcId="{57BBD7BF-5899-4364-87D5-7F4D5A2BDA74}" destId="{14196DC7-AEF3-4324-B83B-9D1BBA7B0154}" srcOrd="1" destOrd="0" presId="urn:microsoft.com/office/officeart/2005/8/layout/vList4"/>
    <dgm:cxn modelId="{9B478350-973E-4D15-AAF6-9D5F47523234}" type="presParOf" srcId="{57BBD7BF-5899-4364-87D5-7F4D5A2BDA74}" destId="{367F5BFA-0708-4603-8763-5F0191562D29}" srcOrd="2" destOrd="0" presId="urn:microsoft.com/office/officeart/2005/8/layout/vList4"/>
    <dgm:cxn modelId="{F56D576C-CAFD-41C3-BFD7-6F4C0AE309A4}" type="presParOf" srcId="{B6531F75-3174-4AEA-A0A5-68DF3F26DCC6}" destId="{4DEA17B3-62E0-48AE-82F5-08B728FEFA27}" srcOrd="7" destOrd="0" presId="urn:microsoft.com/office/officeart/2005/8/layout/vList4"/>
    <dgm:cxn modelId="{3FFAE49E-91BA-482C-A787-E3B530F3D0A3}" type="presParOf" srcId="{B6531F75-3174-4AEA-A0A5-68DF3F26DCC6}" destId="{533986F1-9D05-4A07-943C-91AA5F0A7DDD}" srcOrd="8" destOrd="0" presId="urn:microsoft.com/office/officeart/2005/8/layout/vList4"/>
    <dgm:cxn modelId="{3D9D472B-BCA9-4551-894A-17A81237B3DB}" type="presParOf" srcId="{533986F1-9D05-4A07-943C-91AA5F0A7DDD}" destId="{A5907711-F237-4C8A-8B7D-DE0BE5D5C9E9}" srcOrd="0" destOrd="0" presId="urn:microsoft.com/office/officeart/2005/8/layout/vList4"/>
    <dgm:cxn modelId="{9E3533F9-6B87-451B-B8D7-A67E4ECD3498}" type="presParOf" srcId="{533986F1-9D05-4A07-943C-91AA5F0A7DDD}" destId="{9AE86B39-23CB-483A-A069-CDD924D022D4}" srcOrd="1" destOrd="0" presId="urn:microsoft.com/office/officeart/2005/8/layout/vList4"/>
    <dgm:cxn modelId="{C3FB7A24-69E3-4BF2-9AFC-07301BB0BEE2}" type="presParOf" srcId="{533986F1-9D05-4A07-943C-91AA5F0A7DDD}" destId="{5FB38944-AA20-42A8-A1EE-23BDAE434B2B}" srcOrd="2" destOrd="0" presId="urn:microsoft.com/office/officeart/2005/8/layout/vList4"/>
    <dgm:cxn modelId="{95367443-C45D-4A4B-93BC-1E12279D5121}" type="presParOf" srcId="{B6531F75-3174-4AEA-A0A5-68DF3F26DCC6}" destId="{62CDCDE6-CBB7-4C9C-A26B-32A0310F15BD}" srcOrd="9" destOrd="0" presId="urn:microsoft.com/office/officeart/2005/8/layout/vList4"/>
    <dgm:cxn modelId="{9EA4936A-18ED-4CE1-A1E2-1E47870DBAAB}" type="presParOf" srcId="{B6531F75-3174-4AEA-A0A5-68DF3F26DCC6}" destId="{E901A153-269B-4434-8433-B2A9C5652074}" srcOrd="10" destOrd="0" presId="urn:microsoft.com/office/officeart/2005/8/layout/vList4"/>
    <dgm:cxn modelId="{B8E06A76-5162-45A0-AAD3-9B6699DFE5A6}" type="presParOf" srcId="{E901A153-269B-4434-8433-B2A9C5652074}" destId="{C736588E-7BBB-4F65-9514-8C29A38B1BE6}" srcOrd="0" destOrd="0" presId="urn:microsoft.com/office/officeart/2005/8/layout/vList4"/>
    <dgm:cxn modelId="{AC36C33A-55EB-4961-811F-66C333F75AD3}" type="presParOf" srcId="{E901A153-269B-4434-8433-B2A9C5652074}" destId="{96597E19-CACE-4F38-8B3B-2D55EBD33C00}" srcOrd="1" destOrd="0" presId="urn:microsoft.com/office/officeart/2005/8/layout/vList4"/>
    <dgm:cxn modelId="{4FE5B344-63F6-49F9-808F-92987B96AB51}" type="presParOf" srcId="{E901A153-269B-4434-8433-B2A9C5652074}" destId="{AA819365-1B4F-44C9-8A26-DB8EB1E45C75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BF214FB-8585-4C85-83D7-47164AAD632D}" type="doc">
      <dgm:prSet loTypeId="urn:microsoft.com/office/officeart/2018/2/layout/IconCircleList" loCatId="icon" qsTypeId="urn:microsoft.com/office/officeart/2005/8/quickstyle/simple1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888C3ED4-9510-4000-A70F-AAD75B5EBD43}">
      <dgm:prSet phldrT="[Text]" custT="1"/>
      <dgm:spPr/>
      <dgm:t>
        <a:bodyPr rtlCol="0"/>
        <a:lstStyle/>
        <a:p>
          <a:pPr algn="ctr">
            <a:lnSpc>
              <a:spcPct val="100000"/>
            </a:lnSpc>
          </a:pPr>
          <a:r>
            <a:rPr lang="fr-FR" sz="2000" b="1" kern="1200" noProof="0" dirty="0">
              <a:ln w="0"/>
              <a:solidFill>
                <a:schemeClr val="accent6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ramond"/>
              <a:ea typeface="+mn-ea"/>
              <a:cs typeface="+mn-cs"/>
            </a:rPr>
            <a:t>Planifier et suivre les activités de chaque membre</a:t>
          </a:r>
        </a:p>
      </dgm:t>
    </dgm:pt>
    <dgm:pt modelId="{4F31B688-999B-4752-86CF-5AFFBDD2FB2C}" type="parTrans" cxnId="{E7A50B49-7597-4D6A-A8AB-E00237D2C558}">
      <dgm:prSet/>
      <dgm:spPr/>
      <dgm:t>
        <a:bodyPr rtlCol="0"/>
        <a:lstStyle/>
        <a:p>
          <a:pPr rtl="0"/>
          <a:endParaRPr lang="fr-FR" sz="1600" noProof="0"/>
        </a:p>
      </dgm:t>
    </dgm:pt>
    <dgm:pt modelId="{91778D6F-210D-40E1-9F4A-4CEEC2F76790}" type="sibTrans" cxnId="{E7A50B49-7597-4D6A-A8AB-E00237D2C558}">
      <dgm:prSet/>
      <dgm:spPr/>
      <dgm:t>
        <a:bodyPr rtlCol="0"/>
        <a:lstStyle/>
        <a:p>
          <a:pPr>
            <a:lnSpc>
              <a:spcPct val="100000"/>
            </a:lnSpc>
          </a:pPr>
          <a:endParaRPr lang="fr-FR" noProof="0"/>
        </a:p>
      </dgm:t>
    </dgm:pt>
    <dgm:pt modelId="{016586D9-2DB5-4AA6-BA9F-9EDDC0510C29}">
      <dgm:prSet phldrT="[Text]" custT="1"/>
      <dgm:spPr/>
      <dgm:t>
        <a:bodyPr rtlCol="0"/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noProof="0" dirty="0">
              <a:ln w="0"/>
              <a:solidFill>
                <a:srgbClr val="855D5D">
                  <a:lumMod val="75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Garamond"/>
              <a:ea typeface="+mn-ea"/>
              <a:cs typeface="+mn-cs"/>
            </a:rPr>
            <a:t>Fixer les objectifs et les règles à suivre</a:t>
          </a:r>
        </a:p>
      </dgm:t>
    </dgm:pt>
    <dgm:pt modelId="{D8622124-F306-4E87-AD72-8341309CD39F}" type="parTrans" cxnId="{03FFB34C-F2DE-4D1A-A377-DDE0CA287713}">
      <dgm:prSet/>
      <dgm:spPr/>
      <dgm:t>
        <a:bodyPr rtlCol="0"/>
        <a:lstStyle/>
        <a:p>
          <a:pPr rtl="0"/>
          <a:endParaRPr lang="fr-FR" sz="1600" noProof="0"/>
        </a:p>
      </dgm:t>
    </dgm:pt>
    <dgm:pt modelId="{59DA38EC-31CE-4170-A454-97D5E30BDBA8}" type="sibTrans" cxnId="{03FFB34C-F2DE-4D1A-A377-DDE0CA287713}">
      <dgm:prSet/>
      <dgm:spPr/>
      <dgm:t>
        <a:bodyPr rtlCol="0"/>
        <a:lstStyle/>
        <a:p>
          <a:pPr>
            <a:lnSpc>
              <a:spcPct val="100000"/>
            </a:lnSpc>
          </a:pPr>
          <a:endParaRPr lang="fr-FR" noProof="0"/>
        </a:p>
      </dgm:t>
    </dgm:pt>
    <dgm:pt modelId="{F1A4D444-33C8-420D-922B-B4D83B96C7C2}">
      <dgm:prSet phldrT="[Text]" custT="1"/>
      <dgm:spPr/>
      <dgm:t>
        <a:bodyPr rtlCol="0"/>
        <a:lstStyle/>
        <a:p>
          <a:pPr algn="ctr">
            <a:lnSpc>
              <a:spcPct val="100000"/>
            </a:lnSpc>
          </a:pPr>
          <a:r>
            <a:rPr lang="fr-FR" sz="2000" b="1" kern="1200" noProof="0" dirty="0">
              <a:ln w="0"/>
              <a:solidFill>
                <a:srgbClr val="855D5D">
                  <a:lumMod val="75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Garamond"/>
              <a:ea typeface="+mn-ea"/>
              <a:cs typeface="+mn-cs"/>
            </a:rPr>
            <a:t>Entraide au sein de l’équipe</a:t>
          </a:r>
        </a:p>
      </dgm:t>
    </dgm:pt>
    <dgm:pt modelId="{AFA9A2E5-05CF-4291-BDAC-40FF2BA0C123}" type="parTrans" cxnId="{61F7C260-BB9F-4EAB-A166-C8B477418C19}">
      <dgm:prSet/>
      <dgm:spPr/>
      <dgm:t>
        <a:bodyPr rtlCol="0"/>
        <a:lstStyle/>
        <a:p>
          <a:pPr rtl="0"/>
          <a:endParaRPr lang="fr-FR" sz="1600" noProof="0"/>
        </a:p>
      </dgm:t>
    </dgm:pt>
    <dgm:pt modelId="{68A763C5-D2C0-42B7-9415-66617A5D147E}" type="sibTrans" cxnId="{61F7C260-BB9F-4EAB-A166-C8B477418C19}">
      <dgm:prSet/>
      <dgm:spPr/>
      <dgm:t>
        <a:bodyPr rtlCol="0"/>
        <a:lstStyle/>
        <a:p>
          <a:pPr>
            <a:lnSpc>
              <a:spcPct val="100000"/>
            </a:lnSpc>
          </a:pPr>
          <a:endParaRPr lang="fr-FR" noProof="0"/>
        </a:p>
      </dgm:t>
    </dgm:pt>
    <dgm:pt modelId="{51EB5745-8AAE-421D-874F-13491FF3F307}">
      <dgm:prSet phldrT="[Text]" custT="1"/>
      <dgm:spPr/>
      <dgm:t>
        <a:bodyPr rtlCol="0"/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noProof="0" dirty="0">
              <a:ln w="0"/>
              <a:solidFill>
                <a:srgbClr val="855D5D">
                  <a:lumMod val="75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Garamond"/>
              <a:ea typeface="+mn-ea"/>
              <a:cs typeface="+mn-cs"/>
            </a:rPr>
            <a:t>Avoir une idée sur le travail de chaque membre</a:t>
          </a:r>
        </a:p>
      </dgm:t>
    </dgm:pt>
    <dgm:pt modelId="{4809E3DC-C136-4EC2-849F-2394A70DF32F}" type="parTrans" cxnId="{ECCDC5FC-C4CD-4D27-8963-B2FB5DA8B711}">
      <dgm:prSet/>
      <dgm:spPr/>
      <dgm:t>
        <a:bodyPr rtlCol="0"/>
        <a:lstStyle/>
        <a:p>
          <a:pPr rtl="0"/>
          <a:endParaRPr lang="fr-FR" sz="1600" noProof="0"/>
        </a:p>
      </dgm:t>
    </dgm:pt>
    <dgm:pt modelId="{CEAC77A3-F019-4EB6-A67A-D01EA028A855}" type="sibTrans" cxnId="{ECCDC5FC-C4CD-4D27-8963-B2FB5DA8B711}">
      <dgm:prSet/>
      <dgm:spPr/>
      <dgm:t>
        <a:bodyPr rtlCol="0"/>
        <a:lstStyle/>
        <a:p>
          <a:pPr>
            <a:lnSpc>
              <a:spcPct val="100000"/>
            </a:lnSpc>
          </a:pPr>
          <a:endParaRPr lang="fr-FR" noProof="0"/>
        </a:p>
      </dgm:t>
    </dgm:pt>
    <dgm:pt modelId="{10DC8D50-E48F-4C14-846C-4F6CA479EED8}">
      <dgm:prSet phldrT="[Text]" custT="1"/>
      <dgm:spPr/>
      <dgm:t>
        <a:bodyPr rtlCol="0"/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noProof="0" dirty="0">
              <a:ln w="0"/>
              <a:solidFill>
                <a:srgbClr val="855D5D">
                  <a:lumMod val="75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Garamond"/>
              <a:ea typeface="+mn-ea"/>
              <a:cs typeface="+mn-cs"/>
            </a:rPr>
            <a:t>Chercher le plus tôt possible de l’aide en cas de blocage</a:t>
          </a:r>
        </a:p>
      </dgm:t>
    </dgm:pt>
    <dgm:pt modelId="{95E9A227-DA0C-4889-BB4B-908CC0896D78}" type="parTrans" cxnId="{396AE40A-4D53-4D1B-9BE5-990817474275}">
      <dgm:prSet/>
      <dgm:spPr/>
      <dgm:t>
        <a:bodyPr rtlCol="0"/>
        <a:lstStyle/>
        <a:p>
          <a:pPr rtl="0"/>
          <a:endParaRPr lang="fr-FR" sz="1600" noProof="0"/>
        </a:p>
      </dgm:t>
    </dgm:pt>
    <dgm:pt modelId="{D2C6A091-2138-40DF-902A-DADF7C0A858A}" type="sibTrans" cxnId="{396AE40A-4D53-4D1B-9BE5-990817474275}">
      <dgm:prSet/>
      <dgm:spPr/>
      <dgm:t>
        <a:bodyPr rtlCol="0"/>
        <a:lstStyle/>
        <a:p>
          <a:pPr>
            <a:lnSpc>
              <a:spcPct val="100000"/>
            </a:lnSpc>
          </a:pPr>
          <a:endParaRPr lang="fr-FR" noProof="0"/>
        </a:p>
      </dgm:t>
    </dgm:pt>
    <dgm:pt modelId="{9AF246AA-09BA-483A-95B2-66DE99600D52}">
      <dgm:prSet phldrT="[Text]" custT="1"/>
      <dgm:spPr/>
      <dgm:t>
        <a:bodyPr rtlCol="0"/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noProof="0" dirty="0">
              <a:ln w="0"/>
              <a:solidFill>
                <a:srgbClr val="855D5D">
                  <a:lumMod val="75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Garamond"/>
              <a:ea typeface="+mn-ea"/>
              <a:cs typeface="+mn-cs"/>
            </a:rPr>
            <a:t>Anticiper avant le début du projet avec les lectures nécessaires</a:t>
          </a:r>
        </a:p>
      </dgm:t>
    </dgm:pt>
    <dgm:pt modelId="{C9CB9CCD-885C-4C1A-9190-7743B83ADCF6}" type="parTrans" cxnId="{96720A22-49E5-42B3-A8B4-CD9BDEE08C00}">
      <dgm:prSet/>
      <dgm:spPr/>
      <dgm:t>
        <a:bodyPr rtlCol="0"/>
        <a:lstStyle/>
        <a:p>
          <a:pPr rtl="0"/>
          <a:endParaRPr lang="fr-FR" sz="1600" noProof="0"/>
        </a:p>
      </dgm:t>
    </dgm:pt>
    <dgm:pt modelId="{EE3646C7-4509-45CA-8EEC-BA8F436CA923}" type="sibTrans" cxnId="{96720A22-49E5-42B3-A8B4-CD9BDEE08C00}">
      <dgm:prSet/>
      <dgm:spPr/>
      <dgm:t>
        <a:bodyPr rtlCol="0"/>
        <a:lstStyle/>
        <a:p>
          <a:pPr rtl="0"/>
          <a:endParaRPr lang="fr-FR" noProof="0"/>
        </a:p>
      </dgm:t>
    </dgm:pt>
    <dgm:pt modelId="{99C8A0F4-05CE-4464-8422-D9A7D0CF5AE3}" type="pres">
      <dgm:prSet presAssocID="{1BF214FB-8585-4C85-83D7-47164AAD632D}" presName="root" presStyleCnt="0">
        <dgm:presLayoutVars>
          <dgm:dir/>
          <dgm:resizeHandles val="exact"/>
        </dgm:presLayoutVars>
      </dgm:prSet>
      <dgm:spPr/>
    </dgm:pt>
    <dgm:pt modelId="{5C4EFD5B-EF4B-4138-B7C1-D6F2FC5F2A9B}" type="pres">
      <dgm:prSet presAssocID="{1BF214FB-8585-4C85-83D7-47164AAD632D}" presName="container" presStyleCnt="0">
        <dgm:presLayoutVars>
          <dgm:dir/>
          <dgm:resizeHandles val="exact"/>
        </dgm:presLayoutVars>
      </dgm:prSet>
      <dgm:spPr/>
    </dgm:pt>
    <dgm:pt modelId="{9CC910E0-A548-42D6-8769-BD68B95C4D68}" type="pres">
      <dgm:prSet presAssocID="{888C3ED4-9510-4000-A70F-AAD75B5EBD43}" presName="compNode" presStyleCnt="0"/>
      <dgm:spPr/>
    </dgm:pt>
    <dgm:pt modelId="{85977996-881F-44E2-A2F2-6A8A241BC139}" type="pres">
      <dgm:prSet presAssocID="{888C3ED4-9510-4000-A70F-AAD75B5EBD43}" presName="iconBgRect" presStyleLbl="bgShp" presStyleIdx="0" presStyleCnt="6"/>
      <dgm:spPr/>
    </dgm:pt>
    <dgm:pt modelId="{535CA052-D5C0-41E7-8853-4699AA1FCFAF}" type="pres">
      <dgm:prSet presAssocID="{888C3ED4-9510-4000-A70F-AAD75B5EBD43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e de contrôle"/>
        </a:ext>
      </dgm:extLst>
    </dgm:pt>
    <dgm:pt modelId="{B5405EE2-075B-4BE1-980F-302C8122385C}" type="pres">
      <dgm:prSet presAssocID="{888C3ED4-9510-4000-A70F-AAD75B5EBD43}" presName="spaceRect" presStyleCnt="0"/>
      <dgm:spPr/>
    </dgm:pt>
    <dgm:pt modelId="{61C5F50C-95FF-4F3E-9166-4D463F339552}" type="pres">
      <dgm:prSet presAssocID="{888C3ED4-9510-4000-A70F-AAD75B5EBD43}" presName="textRect" presStyleLbl="revTx" presStyleIdx="0" presStyleCnt="6">
        <dgm:presLayoutVars>
          <dgm:chMax val="1"/>
          <dgm:chPref val="1"/>
        </dgm:presLayoutVars>
      </dgm:prSet>
      <dgm:spPr/>
    </dgm:pt>
    <dgm:pt modelId="{75DA7873-39DF-467A-A546-00FDF651D58C}" type="pres">
      <dgm:prSet presAssocID="{91778D6F-210D-40E1-9F4A-4CEEC2F76790}" presName="sibTrans" presStyleLbl="sibTrans2D1" presStyleIdx="0" presStyleCnt="0"/>
      <dgm:spPr/>
    </dgm:pt>
    <dgm:pt modelId="{5269EF2E-4CF7-49E2-9A10-2D18266EAD3A}" type="pres">
      <dgm:prSet presAssocID="{016586D9-2DB5-4AA6-BA9F-9EDDC0510C29}" presName="compNode" presStyleCnt="0"/>
      <dgm:spPr/>
    </dgm:pt>
    <dgm:pt modelId="{46E54B04-FF7B-41FF-9158-5315C084D957}" type="pres">
      <dgm:prSet presAssocID="{016586D9-2DB5-4AA6-BA9F-9EDDC0510C29}" presName="iconBgRect" presStyleLbl="bgShp" presStyleIdx="1" presStyleCnt="6"/>
      <dgm:spPr/>
    </dgm:pt>
    <dgm:pt modelId="{268D6B12-0922-4E14-A7D9-80E7E257A723}" type="pres">
      <dgm:prSet presAssocID="{016586D9-2DB5-4AA6-BA9F-9EDDC0510C2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lle"/>
        </a:ext>
      </dgm:extLst>
    </dgm:pt>
    <dgm:pt modelId="{A316AE37-CC4D-4A72-AF7B-7BB5FEEBA49F}" type="pres">
      <dgm:prSet presAssocID="{016586D9-2DB5-4AA6-BA9F-9EDDC0510C29}" presName="spaceRect" presStyleCnt="0"/>
      <dgm:spPr/>
    </dgm:pt>
    <dgm:pt modelId="{B4A285DA-136D-418A-9E5F-4702B0DEFE24}" type="pres">
      <dgm:prSet presAssocID="{016586D9-2DB5-4AA6-BA9F-9EDDC0510C29}" presName="textRect" presStyleLbl="revTx" presStyleIdx="1" presStyleCnt="6">
        <dgm:presLayoutVars>
          <dgm:chMax val="1"/>
          <dgm:chPref val="1"/>
        </dgm:presLayoutVars>
      </dgm:prSet>
      <dgm:spPr/>
    </dgm:pt>
    <dgm:pt modelId="{D56984CF-35FF-4AE7-8C85-F9E28BBA8505}" type="pres">
      <dgm:prSet presAssocID="{59DA38EC-31CE-4170-A454-97D5E30BDBA8}" presName="sibTrans" presStyleLbl="sibTrans2D1" presStyleIdx="0" presStyleCnt="0"/>
      <dgm:spPr/>
    </dgm:pt>
    <dgm:pt modelId="{E33211B4-BF5E-4911-AA67-C4E75F54023B}" type="pres">
      <dgm:prSet presAssocID="{F1A4D444-33C8-420D-922B-B4D83B96C7C2}" presName="compNode" presStyleCnt="0"/>
      <dgm:spPr/>
    </dgm:pt>
    <dgm:pt modelId="{C94FC9B2-43DE-4A8D-A394-771AFFF80A8B}" type="pres">
      <dgm:prSet presAssocID="{F1A4D444-33C8-420D-922B-B4D83B96C7C2}" presName="iconBgRect" presStyleLbl="bgShp" presStyleIdx="2" presStyleCnt="6"/>
      <dgm:spPr/>
    </dgm:pt>
    <dgm:pt modelId="{A047349D-9ED1-429B-8840-E82E6DB0C778}" type="pres">
      <dgm:prSet presAssocID="{F1A4D444-33C8-420D-922B-B4D83B96C7C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"/>
        </a:ext>
      </dgm:extLst>
    </dgm:pt>
    <dgm:pt modelId="{60BD95F0-71B2-4BD1-A2C0-DDC4EEA7F0D0}" type="pres">
      <dgm:prSet presAssocID="{F1A4D444-33C8-420D-922B-B4D83B96C7C2}" presName="spaceRect" presStyleCnt="0"/>
      <dgm:spPr/>
    </dgm:pt>
    <dgm:pt modelId="{B6C6D064-EA9C-4D84-B245-57940C6A86D8}" type="pres">
      <dgm:prSet presAssocID="{F1A4D444-33C8-420D-922B-B4D83B96C7C2}" presName="textRect" presStyleLbl="revTx" presStyleIdx="2" presStyleCnt="6">
        <dgm:presLayoutVars>
          <dgm:chMax val="1"/>
          <dgm:chPref val="1"/>
        </dgm:presLayoutVars>
      </dgm:prSet>
      <dgm:spPr/>
    </dgm:pt>
    <dgm:pt modelId="{7C657AE8-D0E3-4E55-8C26-E3FDE8CF6E2A}" type="pres">
      <dgm:prSet presAssocID="{68A763C5-D2C0-42B7-9415-66617A5D147E}" presName="sibTrans" presStyleLbl="sibTrans2D1" presStyleIdx="0" presStyleCnt="0"/>
      <dgm:spPr/>
    </dgm:pt>
    <dgm:pt modelId="{6A11B8C4-9C2A-4AC6-997A-8263244E882F}" type="pres">
      <dgm:prSet presAssocID="{51EB5745-8AAE-421D-874F-13491FF3F307}" presName="compNode" presStyleCnt="0"/>
      <dgm:spPr/>
    </dgm:pt>
    <dgm:pt modelId="{E4A6A234-5289-4DBA-9033-09942AE00E9B}" type="pres">
      <dgm:prSet presAssocID="{51EB5745-8AAE-421D-874F-13491FF3F307}" presName="iconBgRect" presStyleLbl="bgShp" presStyleIdx="3" presStyleCnt="6"/>
      <dgm:spPr/>
    </dgm:pt>
    <dgm:pt modelId="{D14D7566-BE28-4C05-B108-2F05F41F7D3A}" type="pres">
      <dgm:prSet presAssocID="{51EB5745-8AAE-421D-874F-13491FF3F30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Brainstorm"/>
        </a:ext>
      </dgm:extLst>
    </dgm:pt>
    <dgm:pt modelId="{873EEC07-481F-4BD9-8E30-95572CC4F69F}" type="pres">
      <dgm:prSet presAssocID="{51EB5745-8AAE-421D-874F-13491FF3F307}" presName="spaceRect" presStyleCnt="0"/>
      <dgm:spPr/>
    </dgm:pt>
    <dgm:pt modelId="{586E8AC7-EEFC-4052-884A-64AB7AA7836E}" type="pres">
      <dgm:prSet presAssocID="{51EB5745-8AAE-421D-874F-13491FF3F307}" presName="textRect" presStyleLbl="revTx" presStyleIdx="3" presStyleCnt="6">
        <dgm:presLayoutVars>
          <dgm:chMax val="1"/>
          <dgm:chPref val="1"/>
        </dgm:presLayoutVars>
      </dgm:prSet>
      <dgm:spPr/>
    </dgm:pt>
    <dgm:pt modelId="{3080D348-6DC8-4EA6-86BC-2B27E4B7F40B}" type="pres">
      <dgm:prSet presAssocID="{CEAC77A3-F019-4EB6-A67A-D01EA028A855}" presName="sibTrans" presStyleLbl="sibTrans2D1" presStyleIdx="0" presStyleCnt="0"/>
      <dgm:spPr/>
    </dgm:pt>
    <dgm:pt modelId="{388C1357-CCF5-482E-8385-142132C56296}" type="pres">
      <dgm:prSet presAssocID="{10DC8D50-E48F-4C14-846C-4F6CA479EED8}" presName="compNode" presStyleCnt="0"/>
      <dgm:spPr/>
    </dgm:pt>
    <dgm:pt modelId="{027DE571-A6A4-4E93-B417-A2222C48ED00}" type="pres">
      <dgm:prSet presAssocID="{10DC8D50-E48F-4C14-846C-4F6CA479EED8}" presName="iconBgRect" presStyleLbl="bgShp" presStyleIdx="4" presStyleCnt="6"/>
      <dgm:spPr/>
    </dgm:pt>
    <dgm:pt modelId="{3353EC00-03B3-4465-97BC-4D68ECF3364E}" type="pres">
      <dgm:prSet presAssocID="{10DC8D50-E48F-4C14-846C-4F6CA479EED8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9D50752D-CAAA-4DAC-942C-C78EF53858A7}" type="pres">
      <dgm:prSet presAssocID="{10DC8D50-E48F-4C14-846C-4F6CA479EED8}" presName="spaceRect" presStyleCnt="0"/>
      <dgm:spPr/>
    </dgm:pt>
    <dgm:pt modelId="{82FA075B-6591-4CB9-A292-5C5BE8D0B541}" type="pres">
      <dgm:prSet presAssocID="{10DC8D50-E48F-4C14-846C-4F6CA479EED8}" presName="textRect" presStyleLbl="revTx" presStyleIdx="4" presStyleCnt="6">
        <dgm:presLayoutVars>
          <dgm:chMax val="1"/>
          <dgm:chPref val="1"/>
        </dgm:presLayoutVars>
      </dgm:prSet>
      <dgm:spPr/>
    </dgm:pt>
    <dgm:pt modelId="{EC26DAF7-A3EF-4E84-BB3C-EA30FAB53DC9}" type="pres">
      <dgm:prSet presAssocID="{D2C6A091-2138-40DF-902A-DADF7C0A858A}" presName="sibTrans" presStyleLbl="sibTrans2D1" presStyleIdx="0" presStyleCnt="0"/>
      <dgm:spPr/>
    </dgm:pt>
    <dgm:pt modelId="{3383E00D-AC5E-41FA-A56E-8B15F5487043}" type="pres">
      <dgm:prSet presAssocID="{9AF246AA-09BA-483A-95B2-66DE99600D52}" presName="compNode" presStyleCnt="0"/>
      <dgm:spPr/>
    </dgm:pt>
    <dgm:pt modelId="{1876AC68-EFA3-4657-89D9-78AAD40010C1}" type="pres">
      <dgm:prSet presAssocID="{9AF246AA-09BA-483A-95B2-66DE99600D52}" presName="iconBgRect" presStyleLbl="bgShp" presStyleIdx="5" presStyleCnt="6"/>
      <dgm:spPr/>
    </dgm:pt>
    <dgm:pt modelId="{C394E590-956A-403F-91D1-1ABE20DF8148}" type="pres">
      <dgm:prSet presAssocID="{9AF246AA-09BA-483A-95B2-66DE99600D52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3434A03-C424-4037-BCF7-EAEA73798E13}" type="pres">
      <dgm:prSet presAssocID="{9AF246AA-09BA-483A-95B2-66DE99600D52}" presName="spaceRect" presStyleCnt="0"/>
      <dgm:spPr/>
    </dgm:pt>
    <dgm:pt modelId="{3092CE91-DBAF-4581-B1BE-43FE10181B65}" type="pres">
      <dgm:prSet presAssocID="{9AF246AA-09BA-483A-95B2-66DE99600D52}" presName="textRect" presStyleLbl="revTx" presStyleIdx="5" presStyleCnt="6" custScaleX="108714">
        <dgm:presLayoutVars>
          <dgm:chMax val="1"/>
          <dgm:chPref val="1"/>
        </dgm:presLayoutVars>
      </dgm:prSet>
      <dgm:spPr/>
    </dgm:pt>
  </dgm:ptLst>
  <dgm:cxnLst>
    <dgm:cxn modelId="{59B01306-741A-44A0-A637-2556483CDAA7}" type="presOf" srcId="{D2C6A091-2138-40DF-902A-DADF7C0A858A}" destId="{EC26DAF7-A3EF-4E84-BB3C-EA30FAB53DC9}" srcOrd="0" destOrd="0" presId="urn:microsoft.com/office/officeart/2018/2/layout/IconCircleList"/>
    <dgm:cxn modelId="{396AE40A-4D53-4D1B-9BE5-990817474275}" srcId="{1BF214FB-8585-4C85-83D7-47164AAD632D}" destId="{10DC8D50-E48F-4C14-846C-4F6CA479EED8}" srcOrd="4" destOrd="0" parTransId="{95E9A227-DA0C-4889-BB4B-908CC0896D78}" sibTransId="{D2C6A091-2138-40DF-902A-DADF7C0A858A}"/>
    <dgm:cxn modelId="{AB5E2810-40A7-453B-A382-F626D37F1153}" type="presOf" srcId="{59DA38EC-31CE-4170-A454-97D5E30BDBA8}" destId="{D56984CF-35FF-4AE7-8C85-F9E28BBA8505}" srcOrd="0" destOrd="0" presId="urn:microsoft.com/office/officeart/2018/2/layout/IconCircleList"/>
    <dgm:cxn modelId="{96720A22-49E5-42B3-A8B4-CD9BDEE08C00}" srcId="{1BF214FB-8585-4C85-83D7-47164AAD632D}" destId="{9AF246AA-09BA-483A-95B2-66DE99600D52}" srcOrd="5" destOrd="0" parTransId="{C9CB9CCD-885C-4C1A-9190-7743B83ADCF6}" sibTransId="{EE3646C7-4509-45CA-8EEC-BA8F436CA923}"/>
    <dgm:cxn modelId="{A2F81022-5085-419E-9883-8B9280C7E4B9}" type="presOf" srcId="{016586D9-2DB5-4AA6-BA9F-9EDDC0510C29}" destId="{B4A285DA-136D-418A-9E5F-4702B0DEFE24}" srcOrd="0" destOrd="0" presId="urn:microsoft.com/office/officeart/2018/2/layout/IconCircleList"/>
    <dgm:cxn modelId="{55803C28-183E-43EE-AEC4-812FF7B4314C}" type="presOf" srcId="{1BF214FB-8585-4C85-83D7-47164AAD632D}" destId="{99C8A0F4-05CE-4464-8422-D9A7D0CF5AE3}" srcOrd="0" destOrd="0" presId="urn:microsoft.com/office/officeart/2018/2/layout/IconCircleList"/>
    <dgm:cxn modelId="{5A81B62A-57C2-4749-B0D7-B78D6760200C}" type="presOf" srcId="{10DC8D50-E48F-4C14-846C-4F6CA479EED8}" destId="{82FA075B-6591-4CB9-A292-5C5BE8D0B541}" srcOrd="0" destOrd="0" presId="urn:microsoft.com/office/officeart/2018/2/layout/IconCircleList"/>
    <dgm:cxn modelId="{68B87737-24F9-4D9A-8FC9-56DAB32D7B51}" type="presOf" srcId="{51EB5745-8AAE-421D-874F-13491FF3F307}" destId="{586E8AC7-EEFC-4052-884A-64AB7AA7836E}" srcOrd="0" destOrd="0" presId="urn:microsoft.com/office/officeart/2018/2/layout/IconCircleList"/>
    <dgm:cxn modelId="{61F7C260-BB9F-4EAB-A166-C8B477418C19}" srcId="{1BF214FB-8585-4C85-83D7-47164AAD632D}" destId="{F1A4D444-33C8-420D-922B-B4D83B96C7C2}" srcOrd="2" destOrd="0" parTransId="{AFA9A2E5-05CF-4291-BDAC-40FF2BA0C123}" sibTransId="{68A763C5-D2C0-42B7-9415-66617A5D147E}"/>
    <dgm:cxn modelId="{369C6164-7F21-4079-9AEC-2DFBDEB7D5EB}" type="presOf" srcId="{91778D6F-210D-40E1-9F4A-4CEEC2F76790}" destId="{75DA7873-39DF-467A-A546-00FDF651D58C}" srcOrd="0" destOrd="0" presId="urn:microsoft.com/office/officeart/2018/2/layout/IconCircleList"/>
    <dgm:cxn modelId="{E7A50B49-7597-4D6A-A8AB-E00237D2C558}" srcId="{1BF214FB-8585-4C85-83D7-47164AAD632D}" destId="{888C3ED4-9510-4000-A70F-AAD75B5EBD43}" srcOrd="0" destOrd="0" parTransId="{4F31B688-999B-4752-86CF-5AFFBDD2FB2C}" sibTransId="{91778D6F-210D-40E1-9F4A-4CEEC2F76790}"/>
    <dgm:cxn modelId="{03FFB34C-F2DE-4D1A-A377-DDE0CA287713}" srcId="{1BF214FB-8585-4C85-83D7-47164AAD632D}" destId="{016586D9-2DB5-4AA6-BA9F-9EDDC0510C29}" srcOrd="1" destOrd="0" parTransId="{D8622124-F306-4E87-AD72-8341309CD39F}" sibTransId="{59DA38EC-31CE-4170-A454-97D5E30BDBA8}"/>
    <dgm:cxn modelId="{1CEFA580-0B78-45A9-9856-A9037DCE51CF}" type="presOf" srcId="{68A763C5-D2C0-42B7-9415-66617A5D147E}" destId="{7C657AE8-D0E3-4E55-8C26-E3FDE8CF6E2A}" srcOrd="0" destOrd="0" presId="urn:microsoft.com/office/officeart/2018/2/layout/IconCircleList"/>
    <dgm:cxn modelId="{7F8290C3-FA5B-4F6A-937B-A80D9E783661}" type="presOf" srcId="{F1A4D444-33C8-420D-922B-B4D83B96C7C2}" destId="{B6C6D064-EA9C-4D84-B245-57940C6A86D8}" srcOrd="0" destOrd="0" presId="urn:microsoft.com/office/officeart/2018/2/layout/IconCircleList"/>
    <dgm:cxn modelId="{FCD7CFCF-74C4-45AD-9F61-CF5C7941E64A}" type="presOf" srcId="{CEAC77A3-F019-4EB6-A67A-D01EA028A855}" destId="{3080D348-6DC8-4EA6-86BC-2B27E4B7F40B}" srcOrd="0" destOrd="0" presId="urn:microsoft.com/office/officeart/2018/2/layout/IconCircleList"/>
    <dgm:cxn modelId="{226B0AF7-E442-4632-B881-5D28E49781E3}" type="presOf" srcId="{9AF246AA-09BA-483A-95B2-66DE99600D52}" destId="{3092CE91-DBAF-4581-B1BE-43FE10181B65}" srcOrd="0" destOrd="0" presId="urn:microsoft.com/office/officeart/2018/2/layout/IconCircleList"/>
    <dgm:cxn modelId="{ECCDC5FC-C4CD-4D27-8963-B2FB5DA8B711}" srcId="{1BF214FB-8585-4C85-83D7-47164AAD632D}" destId="{51EB5745-8AAE-421D-874F-13491FF3F307}" srcOrd="3" destOrd="0" parTransId="{4809E3DC-C136-4EC2-849F-2394A70DF32F}" sibTransId="{CEAC77A3-F019-4EB6-A67A-D01EA028A855}"/>
    <dgm:cxn modelId="{A12E19FF-D858-4B69-994B-DB6613CC0089}" type="presOf" srcId="{888C3ED4-9510-4000-A70F-AAD75B5EBD43}" destId="{61C5F50C-95FF-4F3E-9166-4D463F339552}" srcOrd="0" destOrd="0" presId="urn:microsoft.com/office/officeart/2018/2/layout/IconCircleList"/>
    <dgm:cxn modelId="{DF548B7C-563B-4554-AC8E-DFECF137912D}" type="presParOf" srcId="{99C8A0F4-05CE-4464-8422-D9A7D0CF5AE3}" destId="{5C4EFD5B-EF4B-4138-B7C1-D6F2FC5F2A9B}" srcOrd="0" destOrd="0" presId="urn:microsoft.com/office/officeart/2018/2/layout/IconCircleList"/>
    <dgm:cxn modelId="{D714C5E7-40B5-40A7-BC49-47A3673B2110}" type="presParOf" srcId="{5C4EFD5B-EF4B-4138-B7C1-D6F2FC5F2A9B}" destId="{9CC910E0-A548-42D6-8769-BD68B95C4D68}" srcOrd="0" destOrd="0" presId="urn:microsoft.com/office/officeart/2018/2/layout/IconCircleList"/>
    <dgm:cxn modelId="{C3115E5A-8D27-409E-BA3C-191B2048606B}" type="presParOf" srcId="{9CC910E0-A548-42D6-8769-BD68B95C4D68}" destId="{85977996-881F-44E2-A2F2-6A8A241BC139}" srcOrd="0" destOrd="0" presId="urn:microsoft.com/office/officeart/2018/2/layout/IconCircleList"/>
    <dgm:cxn modelId="{F8A6DE2B-5D98-44EA-AE3D-2CF55D022FCA}" type="presParOf" srcId="{9CC910E0-A548-42D6-8769-BD68B95C4D68}" destId="{535CA052-D5C0-41E7-8853-4699AA1FCFAF}" srcOrd="1" destOrd="0" presId="urn:microsoft.com/office/officeart/2018/2/layout/IconCircleList"/>
    <dgm:cxn modelId="{98B6FC7C-6C70-4334-803D-2F5CB394A0AF}" type="presParOf" srcId="{9CC910E0-A548-42D6-8769-BD68B95C4D68}" destId="{B5405EE2-075B-4BE1-980F-302C8122385C}" srcOrd="2" destOrd="0" presId="urn:microsoft.com/office/officeart/2018/2/layout/IconCircleList"/>
    <dgm:cxn modelId="{1BE5888B-1F9C-4388-B9CD-F06A17D4DFCE}" type="presParOf" srcId="{9CC910E0-A548-42D6-8769-BD68B95C4D68}" destId="{61C5F50C-95FF-4F3E-9166-4D463F339552}" srcOrd="3" destOrd="0" presId="urn:microsoft.com/office/officeart/2018/2/layout/IconCircleList"/>
    <dgm:cxn modelId="{F128A7DB-9C32-4AFA-8C15-AE0E209052BC}" type="presParOf" srcId="{5C4EFD5B-EF4B-4138-B7C1-D6F2FC5F2A9B}" destId="{75DA7873-39DF-467A-A546-00FDF651D58C}" srcOrd="1" destOrd="0" presId="urn:microsoft.com/office/officeart/2018/2/layout/IconCircleList"/>
    <dgm:cxn modelId="{7C3D1046-8B7E-4C9B-9476-7CF26422E5FD}" type="presParOf" srcId="{5C4EFD5B-EF4B-4138-B7C1-D6F2FC5F2A9B}" destId="{5269EF2E-4CF7-49E2-9A10-2D18266EAD3A}" srcOrd="2" destOrd="0" presId="urn:microsoft.com/office/officeart/2018/2/layout/IconCircleList"/>
    <dgm:cxn modelId="{3DFEC40C-7CB1-41AE-AE9B-E5D7BEA06896}" type="presParOf" srcId="{5269EF2E-4CF7-49E2-9A10-2D18266EAD3A}" destId="{46E54B04-FF7B-41FF-9158-5315C084D957}" srcOrd="0" destOrd="0" presId="urn:microsoft.com/office/officeart/2018/2/layout/IconCircleList"/>
    <dgm:cxn modelId="{16881FD4-BB4E-4D0A-888A-1F6A5EC34F73}" type="presParOf" srcId="{5269EF2E-4CF7-49E2-9A10-2D18266EAD3A}" destId="{268D6B12-0922-4E14-A7D9-80E7E257A723}" srcOrd="1" destOrd="0" presId="urn:microsoft.com/office/officeart/2018/2/layout/IconCircleList"/>
    <dgm:cxn modelId="{F2F0F6EF-12BC-46F4-89D4-ED634E0139F2}" type="presParOf" srcId="{5269EF2E-4CF7-49E2-9A10-2D18266EAD3A}" destId="{A316AE37-CC4D-4A72-AF7B-7BB5FEEBA49F}" srcOrd="2" destOrd="0" presId="urn:microsoft.com/office/officeart/2018/2/layout/IconCircleList"/>
    <dgm:cxn modelId="{4C167FB9-35C0-40D1-B170-6036C29ED99A}" type="presParOf" srcId="{5269EF2E-4CF7-49E2-9A10-2D18266EAD3A}" destId="{B4A285DA-136D-418A-9E5F-4702B0DEFE24}" srcOrd="3" destOrd="0" presId="urn:microsoft.com/office/officeart/2018/2/layout/IconCircleList"/>
    <dgm:cxn modelId="{D9036B4A-5768-49C3-924E-80C4A45B28DC}" type="presParOf" srcId="{5C4EFD5B-EF4B-4138-B7C1-D6F2FC5F2A9B}" destId="{D56984CF-35FF-4AE7-8C85-F9E28BBA8505}" srcOrd="3" destOrd="0" presId="urn:microsoft.com/office/officeart/2018/2/layout/IconCircleList"/>
    <dgm:cxn modelId="{4AFEEB18-5B4D-4B56-B1C2-1F5B3FB242F3}" type="presParOf" srcId="{5C4EFD5B-EF4B-4138-B7C1-D6F2FC5F2A9B}" destId="{E33211B4-BF5E-4911-AA67-C4E75F54023B}" srcOrd="4" destOrd="0" presId="urn:microsoft.com/office/officeart/2018/2/layout/IconCircleList"/>
    <dgm:cxn modelId="{821A6718-54B5-46A3-99B3-E56BC8123488}" type="presParOf" srcId="{E33211B4-BF5E-4911-AA67-C4E75F54023B}" destId="{C94FC9B2-43DE-4A8D-A394-771AFFF80A8B}" srcOrd="0" destOrd="0" presId="urn:microsoft.com/office/officeart/2018/2/layout/IconCircleList"/>
    <dgm:cxn modelId="{3BDECCB8-6A11-4E8E-B36D-09AB4E5A293D}" type="presParOf" srcId="{E33211B4-BF5E-4911-AA67-C4E75F54023B}" destId="{A047349D-9ED1-429B-8840-E82E6DB0C778}" srcOrd="1" destOrd="0" presId="urn:microsoft.com/office/officeart/2018/2/layout/IconCircleList"/>
    <dgm:cxn modelId="{470AA40C-B9DF-4211-909D-61F8827129C9}" type="presParOf" srcId="{E33211B4-BF5E-4911-AA67-C4E75F54023B}" destId="{60BD95F0-71B2-4BD1-A2C0-DDC4EEA7F0D0}" srcOrd="2" destOrd="0" presId="urn:microsoft.com/office/officeart/2018/2/layout/IconCircleList"/>
    <dgm:cxn modelId="{698CFC29-3EEF-4D86-9B66-451C82DD73D1}" type="presParOf" srcId="{E33211B4-BF5E-4911-AA67-C4E75F54023B}" destId="{B6C6D064-EA9C-4D84-B245-57940C6A86D8}" srcOrd="3" destOrd="0" presId="urn:microsoft.com/office/officeart/2018/2/layout/IconCircleList"/>
    <dgm:cxn modelId="{15C5A6C4-8639-41A7-8A1A-36832F164704}" type="presParOf" srcId="{5C4EFD5B-EF4B-4138-B7C1-D6F2FC5F2A9B}" destId="{7C657AE8-D0E3-4E55-8C26-E3FDE8CF6E2A}" srcOrd="5" destOrd="0" presId="urn:microsoft.com/office/officeart/2018/2/layout/IconCircleList"/>
    <dgm:cxn modelId="{F7B84C38-6052-40E2-BC6B-2BD327913D6B}" type="presParOf" srcId="{5C4EFD5B-EF4B-4138-B7C1-D6F2FC5F2A9B}" destId="{6A11B8C4-9C2A-4AC6-997A-8263244E882F}" srcOrd="6" destOrd="0" presId="urn:microsoft.com/office/officeart/2018/2/layout/IconCircleList"/>
    <dgm:cxn modelId="{09436F55-8D37-43FE-A4A2-315EDE183C08}" type="presParOf" srcId="{6A11B8C4-9C2A-4AC6-997A-8263244E882F}" destId="{E4A6A234-5289-4DBA-9033-09942AE00E9B}" srcOrd="0" destOrd="0" presId="urn:microsoft.com/office/officeart/2018/2/layout/IconCircleList"/>
    <dgm:cxn modelId="{94DB23EA-320A-4C48-A67F-E0098B900906}" type="presParOf" srcId="{6A11B8C4-9C2A-4AC6-997A-8263244E882F}" destId="{D14D7566-BE28-4C05-B108-2F05F41F7D3A}" srcOrd="1" destOrd="0" presId="urn:microsoft.com/office/officeart/2018/2/layout/IconCircleList"/>
    <dgm:cxn modelId="{D4B84F92-12ED-404C-9166-1C18A61A7805}" type="presParOf" srcId="{6A11B8C4-9C2A-4AC6-997A-8263244E882F}" destId="{873EEC07-481F-4BD9-8E30-95572CC4F69F}" srcOrd="2" destOrd="0" presId="urn:microsoft.com/office/officeart/2018/2/layout/IconCircleList"/>
    <dgm:cxn modelId="{B0EDFFC0-8E8D-4C14-A212-28218E72FD17}" type="presParOf" srcId="{6A11B8C4-9C2A-4AC6-997A-8263244E882F}" destId="{586E8AC7-EEFC-4052-884A-64AB7AA7836E}" srcOrd="3" destOrd="0" presId="urn:microsoft.com/office/officeart/2018/2/layout/IconCircleList"/>
    <dgm:cxn modelId="{71E8AE95-90B4-484D-99CB-5254ED4787B5}" type="presParOf" srcId="{5C4EFD5B-EF4B-4138-B7C1-D6F2FC5F2A9B}" destId="{3080D348-6DC8-4EA6-86BC-2B27E4B7F40B}" srcOrd="7" destOrd="0" presId="urn:microsoft.com/office/officeart/2018/2/layout/IconCircleList"/>
    <dgm:cxn modelId="{6B6431D3-50BD-485B-AC11-CCCF17AC4782}" type="presParOf" srcId="{5C4EFD5B-EF4B-4138-B7C1-D6F2FC5F2A9B}" destId="{388C1357-CCF5-482E-8385-142132C56296}" srcOrd="8" destOrd="0" presId="urn:microsoft.com/office/officeart/2018/2/layout/IconCircleList"/>
    <dgm:cxn modelId="{5378AA94-DD4B-4000-B85F-49EDBD0A792F}" type="presParOf" srcId="{388C1357-CCF5-482E-8385-142132C56296}" destId="{027DE571-A6A4-4E93-B417-A2222C48ED00}" srcOrd="0" destOrd="0" presId="urn:microsoft.com/office/officeart/2018/2/layout/IconCircleList"/>
    <dgm:cxn modelId="{37F29B3C-9BC9-4306-BE95-7A10350323A1}" type="presParOf" srcId="{388C1357-CCF5-482E-8385-142132C56296}" destId="{3353EC00-03B3-4465-97BC-4D68ECF3364E}" srcOrd="1" destOrd="0" presId="urn:microsoft.com/office/officeart/2018/2/layout/IconCircleList"/>
    <dgm:cxn modelId="{1A64292A-092B-44FF-8966-0DFD2DE610AD}" type="presParOf" srcId="{388C1357-CCF5-482E-8385-142132C56296}" destId="{9D50752D-CAAA-4DAC-942C-C78EF53858A7}" srcOrd="2" destOrd="0" presId="urn:microsoft.com/office/officeart/2018/2/layout/IconCircleList"/>
    <dgm:cxn modelId="{DC53F3C4-8D08-4ABA-B999-56D6B6F6749A}" type="presParOf" srcId="{388C1357-CCF5-482E-8385-142132C56296}" destId="{82FA075B-6591-4CB9-A292-5C5BE8D0B541}" srcOrd="3" destOrd="0" presId="urn:microsoft.com/office/officeart/2018/2/layout/IconCircleList"/>
    <dgm:cxn modelId="{69E93585-5555-451E-96D3-FFDA99C36FDC}" type="presParOf" srcId="{5C4EFD5B-EF4B-4138-B7C1-D6F2FC5F2A9B}" destId="{EC26DAF7-A3EF-4E84-BB3C-EA30FAB53DC9}" srcOrd="9" destOrd="0" presId="urn:microsoft.com/office/officeart/2018/2/layout/IconCircleList"/>
    <dgm:cxn modelId="{3C4F6D86-E4FD-43D7-8BA5-B415BDAEB140}" type="presParOf" srcId="{5C4EFD5B-EF4B-4138-B7C1-D6F2FC5F2A9B}" destId="{3383E00D-AC5E-41FA-A56E-8B15F5487043}" srcOrd="10" destOrd="0" presId="urn:microsoft.com/office/officeart/2018/2/layout/IconCircleList"/>
    <dgm:cxn modelId="{C85086ED-72F7-476B-AE72-8068145D6A41}" type="presParOf" srcId="{3383E00D-AC5E-41FA-A56E-8B15F5487043}" destId="{1876AC68-EFA3-4657-89D9-78AAD40010C1}" srcOrd="0" destOrd="0" presId="urn:microsoft.com/office/officeart/2018/2/layout/IconCircleList"/>
    <dgm:cxn modelId="{90A8444A-4161-43DD-BD0C-67B7A830E0F2}" type="presParOf" srcId="{3383E00D-AC5E-41FA-A56E-8B15F5487043}" destId="{C394E590-956A-403F-91D1-1ABE20DF8148}" srcOrd="1" destOrd="0" presId="urn:microsoft.com/office/officeart/2018/2/layout/IconCircleList"/>
    <dgm:cxn modelId="{8D7DA133-6C0A-4A8B-8346-8D26997DBB49}" type="presParOf" srcId="{3383E00D-AC5E-41FA-A56E-8B15F5487043}" destId="{F3434A03-C424-4037-BCF7-EAEA73798E13}" srcOrd="2" destOrd="0" presId="urn:microsoft.com/office/officeart/2018/2/layout/IconCircleList"/>
    <dgm:cxn modelId="{1F706E72-FEDE-4FAD-9464-A73AE1E5D632}" type="presParOf" srcId="{3383E00D-AC5E-41FA-A56E-8B15F5487043}" destId="{3092CE91-DBAF-4581-B1BE-43FE10181B6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A6D038F-C677-442B-BD12-1C3B84C1DCAA}" type="doc">
      <dgm:prSet loTypeId="urn:microsoft.com/office/officeart/2005/8/layout/process5" loCatId="process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5E08B07-5291-4F09-AEE8-8E1AD48AE8C9}">
      <dgm:prSet/>
      <dgm:spPr/>
      <dgm:t>
        <a:bodyPr/>
        <a:lstStyle/>
        <a:p>
          <a:r>
            <a:rPr lang="fr-FR" dirty="0"/>
            <a:t>Le projet intégrateur de 3</a:t>
          </a:r>
          <a:r>
            <a:rPr lang="fr-FR" baseline="30000" dirty="0"/>
            <a:t>ème</a:t>
          </a:r>
          <a:r>
            <a:rPr lang="fr-FR" dirty="0"/>
            <a:t> année</a:t>
          </a:r>
          <a:endParaRPr lang="en-US" dirty="0"/>
        </a:p>
      </dgm:t>
    </dgm:pt>
    <dgm:pt modelId="{7D6E1706-8370-4563-9450-95D1A5C25AE1}" type="parTrans" cxnId="{AC7431E0-0E39-467C-AAF8-E4F6B91B9FAC}">
      <dgm:prSet/>
      <dgm:spPr/>
      <dgm:t>
        <a:bodyPr/>
        <a:lstStyle/>
        <a:p>
          <a:endParaRPr lang="en-US"/>
        </a:p>
      </dgm:t>
    </dgm:pt>
    <dgm:pt modelId="{FE2511B3-CE05-4732-B00C-DB535D9D5B08}" type="sibTrans" cxnId="{AC7431E0-0E39-467C-AAF8-E4F6B91B9FAC}">
      <dgm:prSet/>
      <dgm:spPr/>
      <dgm:t>
        <a:bodyPr/>
        <a:lstStyle/>
        <a:p>
          <a:endParaRPr lang="en-US"/>
        </a:p>
      </dgm:t>
    </dgm:pt>
    <dgm:pt modelId="{DB42C88F-4C58-4EAF-A4B6-25788B1D6453}">
      <dgm:prSet/>
      <dgm:spPr/>
      <dgm:t>
        <a:bodyPr/>
        <a:lstStyle/>
        <a:p>
          <a:r>
            <a:rPr lang="fr-FR" dirty="0"/>
            <a:t>Une expérience positive globalement</a:t>
          </a:r>
          <a:endParaRPr lang="en-US" dirty="0"/>
        </a:p>
      </dgm:t>
    </dgm:pt>
    <dgm:pt modelId="{DECCB4E2-6D2C-4249-A991-A1FE446B6B9D}" type="parTrans" cxnId="{0DC5BA84-5CFD-4FA0-B9D3-724433836DAA}">
      <dgm:prSet/>
      <dgm:spPr/>
      <dgm:t>
        <a:bodyPr/>
        <a:lstStyle/>
        <a:p>
          <a:endParaRPr lang="en-US"/>
        </a:p>
      </dgm:t>
    </dgm:pt>
    <dgm:pt modelId="{BA036EF9-C7FC-4D3E-B984-84A86372E776}" type="sibTrans" cxnId="{0DC5BA84-5CFD-4FA0-B9D3-724433836DAA}">
      <dgm:prSet/>
      <dgm:spPr/>
      <dgm:t>
        <a:bodyPr/>
        <a:lstStyle/>
        <a:p>
          <a:endParaRPr lang="en-US"/>
        </a:p>
      </dgm:t>
    </dgm:pt>
    <dgm:pt modelId="{87FD8B94-C80C-4620-ADF1-504FB6D98FD0}">
      <dgm:prSet/>
      <dgm:spPr/>
      <dgm:t>
        <a:bodyPr/>
        <a:lstStyle/>
        <a:p>
          <a:r>
            <a:rPr lang="fr-FR" dirty="0"/>
            <a:t>Développement  des connaissances techniques </a:t>
          </a:r>
          <a:endParaRPr lang="en-US" dirty="0"/>
        </a:p>
      </dgm:t>
    </dgm:pt>
    <dgm:pt modelId="{763F7C4F-8E6B-4617-8121-468F9A5D49CE}" type="parTrans" cxnId="{707958BB-1861-4DE8-A7CC-5965EB726979}">
      <dgm:prSet/>
      <dgm:spPr/>
      <dgm:t>
        <a:bodyPr/>
        <a:lstStyle/>
        <a:p>
          <a:endParaRPr lang="en-US"/>
        </a:p>
      </dgm:t>
    </dgm:pt>
    <dgm:pt modelId="{60CE268D-45CB-4741-89C0-BA6DBF01B50C}" type="sibTrans" cxnId="{707958BB-1861-4DE8-A7CC-5965EB726979}">
      <dgm:prSet/>
      <dgm:spPr/>
      <dgm:t>
        <a:bodyPr/>
        <a:lstStyle/>
        <a:p>
          <a:endParaRPr lang="en-US"/>
        </a:p>
      </dgm:t>
    </dgm:pt>
    <dgm:pt modelId="{A7C26CFE-693D-41F6-8C78-39CC2C4372FF}">
      <dgm:prSet/>
      <dgm:spPr/>
      <dgm:t>
        <a:bodyPr/>
        <a:lstStyle/>
        <a:p>
          <a:r>
            <a:rPr lang="fr-FR" dirty="0"/>
            <a:t>Développement des aptitudes au travail en équipe</a:t>
          </a:r>
          <a:endParaRPr lang="en-US" dirty="0"/>
        </a:p>
      </dgm:t>
    </dgm:pt>
    <dgm:pt modelId="{D857F257-FE03-4193-BCF8-4D1D6DEA0B2F}" type="parTrans" cxnId="{6CCAC77F-B06B-4721-9525-5027EC1B91E7}">
      <dgm:prSet/>
      <dgm:spPr/>
      <dgm:t>
        <a:bodyPr/>
        <a:lstStyle/>
        <a:p>
          <a:endParaRPr lang="en-US"/>
        </a:p>
      </dgm:t>
    </dgm:pt>
    <dgm:pt modelId="{3EDB16C9-6CA4-488C-B7C1-65B4886E9859}" type="sibTrans" cxnId="{6CCAC77F-B06B-4721-9525-5027EC1B91E7}">
      <dgm:prSet/>
      <dgm:spPr/>
      <dgm:t>
        <a:bodyPr/>
        <a:lstStyle/>
        <a:p>
          <a:endParaRPr lang="en-US"/>
        </a:p>
      </dgm:t>
    </dgm:pt>
    <dgm:pt modelId="{439E9D9A-4E68-4E9D-B8B7-C495B8B85F47}">
      <dgm:prSet/>
      <dgm:spPr/>
      <dgm:t>
        <a:bodyPr/>
        <a:lstStyle/>
        <a:p>
          <a:r>
            <a:rPr lang="fr-FR" dirty="0"/>
            <a:t>Découverte des outils de gestion de projet</a:t>
          </a:r>
          <a:endParaRPr lang="en-US" dirty="0"/>
        </a:p>
      </dgm:t>
    </dgm:pt>
    <dgm:pt modelId="{915E5183-CD45-40A5-81BE-CC88633966EF}" type="parTrans" cxnId="{C476DB92-3398-4CCB-9E9C-DA1B5B5EA9AE}">
      <dgm:prSet/>
      <dgm:spPr/>
      <dgm:t>
        <a:bodyPr/>
        <a:lstStyle/>
        <a:p>
          <a:endParaRPr lang="en-US"/>
        </a:p>
      </dgm:t>
    </dgm:pt>
    <dgm:pt modelId="{5A23D2D5-F8C9-4B1B-B84D-B650F736FDBB}" type="sibTrans" cxnId="{C476DB92-3398-4CCB-9E9C-DA1B5B5EA9AE}">
      <dgm:prSet/>
      <dgm:spPr/>
      <dgm:t>
        <a:bodyPr/>
        <a:lstStyle/>
        <a:p>
          <a:endParaRPr lang="en-US"/>
        </a:p>
      </dgm:t>
    </dgm:pt>
    <dgm:pt modelId="{97BD3C31-148C-4134-91B4-21FC85F749BE}">
      <dgm:prSet/>
      <dgm:spPr/>
      <dgm:t>
        <a:bodyPr/>
        <a:lstStyle/>
        <a:p>
          <a:r>
            <a:rPr lang="en-US" dirty="0"/>
            <a:t>Développement des habiletés personnelles et relationnelles </a:t>
          </a:r>
        </a:p>
      </dgm:t>
    </dgm:pt>
    <dgm:pt modelId="{5B3EA3DB-0CAB-4D3C-8E21-E8BD5497DCFC}" type="parTrans" cxnId="{4AF250D4-879A-40CC-80A2-008A565E3FAF}">
      <dgm:prSet/>
      <dgm:spPr/>
      <dgm:t>
        <a:bodyPr/>
        <a:lstStyle/>
        <a:p>
          <a:endParaRPr lang="fr-CA"/>
        </a:p>
      </dgm:t>
    </dgm:pt>
    <dgm:pt modelId="{1AE667FA-A6ED-47DA-895D-2B0DE11677F3}" type="sibTrans" cxnId="{4AF250D4-879A-40CC-80A2-008A565E3FAF}">
      <dgm:prSet/>
      <dgm:spPr/>
      <dgm:t>
        <a:bodyPr/>
        <a:lstStyle/>
        <a:p>
          <a:endParaRPr lang="fr-CA"/>
        </a:p>
      </dgm:t>
    </dgm:pt>
    <dgm:pt modelId="{8AA99BA8-4C2F-464C-BF41-EAC398FC8E27}" type="pres">
      <dgm:prSet presAssocID="{8A6D038F-C677-442B-BD12-1C3B84C1DCAA}" presName="diagram" presStyleCnt="0">
        <dgm:presLayoutVars>
          <dgm:dir/>
          <dgm:resizeHandles val="exact"/>
        </dgm:presLayoutVars>
      </dgm:prSet>
      <dgm:spPr/>
    </dgm:pt>
    <dgm:pt modelId="{1B4C506D-7338-4D31-8A58-63572BB5962B}" type="pres">
      <dgm:prSet presAssocID="{85E08B07-5291-4F09-AEE8-8E1AD48AE8C9}" presName="node" presStyleLbl="node1" presStyleIdx="0" presStyleCnt="6">
        <dgm:presLayoutVars>
          <dgm:bulletEnabled val="1"/>
        </dgm:presLayoutVars>
      </dgm:prSet>
      <dgm:spPr/>
    </dgm:pt>
    <dgm:pt modelId="{7F4B1B08-CDE6-4B38-91A0-CDC409A529A1}" type="pres">
      <dgm:prSet presAssocID="{FE2511B3-CE05-4732-B00C-DB535D9D5B08}" presName="sibTrans" presStyleLbl="sibTrans2D1" presStyleIdx="0" presStyleCnt="5"/>
      <dgm:spPr/>
    </dgm:pt>
    <dgm:pt modelId="{A204701B-817C-4755-9816-1F7CCD98DEA7}" type="pres">
      <dgm:prSet presAssocID="{FE2511B3-CE05-4732-B00C-DB535D9D5B08}" presName="connectorText" presStyleLbl="sibTrans2D1" presStyleIdx="0" presStyleCnt="5"/>
      <dgm:spPr/>
    </dgm:pt>
    <dgm:pt modelId="{2DEFD938-1FB1-4B30-B3EF-FD5EFE6C1BB9}" type="pres">
      <dgm:prSet presAssocID="{DB42C88F-4C58-4EAF-A4B6-25788B1D6453}" presName="node" presStyleLbl="node1" presStyleIdx="1" presStyleCnt="6">
        <dgm:presLayoutVars>
          <dgm:bulletEnabled val="1"/>
        </dgm:presLayoutVars>
      </dgm:prSet>
      <dgm:spPr/>
    </dgm:pt>
    <dgm:pt modelId="{B2EF0CAF-6CDE-4DDD-BD83-B7E4620DB462}" type="pres">
      <dgm:prSet presAssocID="{BA036EF9-C7FC-4D3E-B984-84A86372E776}" presName="sibTrans" presStyleLbl="sibTrans2D1" presStyleIdx="1" presStyleCnt="5"/>
      <dgm:spPr/>
    </dgm:pt>
    <dgm:pt modelId="{AE858D08-D91B-496D-B374-3BDABEAB733C}" type="pres">
      <dgm:prSet presAssocID="{BA036EF9-C7FC-4D3E-B984-84A86372E776}" presName="connectorText" presStyleLbl="sibTrans2D1" presStyleIdx="1" presStyleCnt="5"/>
      <dgm:spPr/>
    </dgm:pt>
    <dgm:pt modelId="{0EBF0340-FC81-4267-9F55-38245959BA58}" type="pres">
      <dgm:prSet presAssocID="{87FD8B94-C80C-4620-ADF1-504FB6D98FD0}" presName="node" presStyleLbl="node1" presStyleIdx="2" presStyleCnt="6">
        <dgm:presLayoutVars>
          <dgm:bulletEnabled val="1"/>
        </dgm:presLayoutVars>
      </dgm:prSet>
      <dgm:spPr/>
    </dgm:pt>
    <dgm:pt modelId="{449DFFF4-3070-4A70-B177-A739EA3EB1CA}" type="pres">
      <dgm:prSet presAssocID="{60CE268D-45CB-4741-89C0-BA6DBF01B50C}" presName="sibTrans" presStyleLbl="sibTrans2D1" presStyleIdx="2" presStyleCnt="5"/>
      <dgm:spPr/>
    </dgm:pt>
    <dgm:pt modelId="{ECED4569-7BD8-40BC-8E08-1BF5F177D81C}" type="pres">
      <dgm:prSet presAssocID="{60CE268D-45CB-4741-89C0-BA6DBF01B50C}" presName="connectorText" presStyleLbl="sibTrans2D1" presStyleIdx="2" presStyleCnt="5"/>
      <dgm:spPr/>
    </dgm:pt>
    <dgm:pt modelId="{E907DC29-6B50-4A85-995D-193A67480672}" type="pres">
      <dgm:prSet presAssocID="{A7C26CFE-693D-41F6-8C78-39CC2C4372FF}" presName="node" presStyleLbl="node1" presStyleIdx="3" presStyleCnt="6">
        <dgm:presLayoutVars>
          <dgm:bulletEnabled val="1"/>
        </dgm:presLayoutVars>
      </dgm:prSet>
      <dgm:spPr/>
    </dgm:pt>
    <dgm:pt modelId="{4F2CB09C-2651-46AE-8440-B446813E0369}" type="pres">
      <dgm:prSet presAssocID="{3EDB16C9-6CA4-488C-B7C1-65B4886E9859}" presName="sibTrans" presStyleLbl="sibTrans2D1" presStyleIdx="3" presStyleCnt="5"/>
      <dgm:spPr/>
    </dgm:pt>
    <dgm:pt modelId="{80195B8C-32ED-4C79-80CA-FF4A7F25DBC8}" type="pres">
      <dgm:prSet presAssocID="{3EDB16C9-6CA4-488C-B7C1-65B4886E9859}" presName="connectorText" presStyleLbl="sibTrans2D1" presStyleIdx="3" presStyleCnt="5"/>
      <dgm:spPr/>
    </dgm:pt>
    <dgm:pt modelId="{E8E1A4D1-F58F-4756-9BF0-0D88B0DAA9E0}" type="pres">
      <dgm:prSet presAssocID="{97BD3C31-148C-4134-91B4-21FC85F749BE}" presName="node" presStyleLbl="node1" presStyleIdx="4" presStyleCnt="6">
        <dgm:presLayoutVars>
          <dgm:bulletEnabled val="1"/>
        </dgm:presLayoutVars>
      </dgm:prSet>
      <dgm:spPr/>
    </dgm:pt>
    <dgm:pt modelId="{4AE4ABD7-9E70-42CD-A1E9-67C2AD32BBED}" type="pres">
      <dgm:prSet presAssocID="{1AE667FA-A6ED-47DA-895D-2B0DE11677F3}" presName="sibTrans" presStyleLbl="sibTrans2D1" presStyleIdx="4" presStyleCnt="5"/>
      <dgm:spPr/>
    </dgm:pt>
    <dgm:pt modelId="{F31A9B02-25C7-497A-817E-43AFCAC19CFD}" type="pres">
      <dgm:prSet presAssocID="{1AE667FA-A6ED-47DA-895D-2B0DE11677F3}" presName="connectorText" presStyleLbl="sibTrans2D1" presStyleIdx="4" presStyleCnt="5"/>
      <dgm:spPr/>
    </dgm:pt>
    <dgm:pt modelId="{22A46D66-F1FE-4B31-95AA-DDE7DBB28C96}" type="pres">
      <dgm:prSet presAssocID="{439E9D9A-4E68-4E9D-B8B7-C495B8B85F47}" presName="node" presStyleLbl="node1" presStyleIdx="5" presStyleCnt="6">
        <dgm:presLayoutVars>
          <dgm:bulletEnabled val="1"/>
        </dgm:presLayoutVars>
      </dgm:prSet>
      <dgm:spPr/>
    </dgm:pt>
  </dgm:ptLst>
  <dgm:cxnLst>
    <dgm:cxn modelId="{ADB0B916-DC22-4CDE-A127-9A41B85B00F7}" type="presOf" srcId="{A7C26CFE-693D-41F6-8C78-39CC2C4372FF}" destId="{E907DC29-6B50-4A85-995D-193A67480672}" srcOrd="0" destOrd="0" presId="urn:microsoft.com/office/officeart/2005/8/layout/process5"/>
    <dgm:cxn modelId="{42C84529-821D-4530-988E-9942D38E756C}" type="presOf" srcId="{FE2511B3-CE05-4732-B00C-DB535D9D5B08}" destId="{7F4B1B08-CDE6-4B38-91A0-CDC409A529A1}" srcOrd="0" destOrd="0" presId="urn:microsoft.com/office/officeart/2005/8/layout/process5"/>
    <dgm:cxn modelId="{64AE1A2C-6A70-4742-911E-6F1BE7C69F1C}" type="presOf" srcId="{BA036EF9-C7FC-4D3E-B984-84A86372E776}" destId="{B2EF0CAF-6CDE-4DDD-BD83-B7E4620DB462}" srcOrd="0" destOrd="0" presId="urn:microsoft.com/office/officeart/2005/8/layout/process5"/>
    <dgm:cxn modelId="{A3DD7544-7140-4825-A639-5E548D964164}" type="presOf" srcId="{439E9D9A-4E68-4E9D-B8B7-C495B8B85F47}" destId="{22A46D66-F1FE-4B31-95AA-DDE7DBB28C96}" srcOrd="0" destOrd="0" presId="urn:microsoft.com/office/officeart/2005/8/layout/process5"/>
    <dgm:cxn modelId="{10351C46-D187-443A-808D-DE27F20F7BB1}" type="presOf" srcId="{8A6D038F-C677-442B-BD12-1C3B84C1DCAA}" destId="{8AA99BA8-4C2F-464C-BF41-EAC398FC8E27}" srcOrd="0" destOrd="0" presId="urn:microsoft.com/office/officeart/2005/8/layout/process5"/>
    <dgm:cxn modelId="{0F10786D-2FD3-4539-8B75-DA549B74EDC9}" type="presOf" srcId="{FE2511B3-CE05-4732-B00C-DB535D9D5B08}" destId="{A204701B-817C-4755-9816-1F7CCD98DEA7}" srcOrd="1" destOrd="0" presId="urn:microsoft.com/office/officeart/2005/8/layout/process5"/>
    <dgm:cxn modelId="{50BEAF4D-AF7D-453E-9DE8-3585A4A5787F}" type="presOf" srcId="{3EDB16C9-6CA4-488C-B7C1-65B4886E9859}" destId="{4F2CB09C-2651-46AE-8440-B446813E0369}" srcOrd="0" destOrd="0" presId="urn:microsoft.com/office/officeart/2005/8/layout/process5"/>
    <dgm:cxn modelId="{7EFB3B71-A1CA-4E2F-9DA7-65B32AE09CC0}" type="presOf" srcId="{60CE268D-45CB-4741-89C0-BA6DBF01B50C}" destId="{ECED4569-7BD8-40BC-8E08-1BF5F177D81C}" srcOrd="1" destOrd="0" presId="urn:microsoft.com/office/officeart/2005/8/layout/process5"/>
    <dgm:cxn modelId="{D861F559-EBEC-4360-BD02-568D05CF7806}" type="presOf" srcId="{60CE268D-45CB-4741-89C0-BA6DBF01B50C}" destId="{449DFFF4-3070-4A70-B177-A739EA3EB1CA}" srcOrd="0" destOrd="0" presId="urn:microsoft.com/office/officeart/2005/8/layout/process5"/>
    <dgm:cxn modelId="{A994957F-2B2E-4D96-B0AE-E4E600CC3041}" type="presOf" srcId="{3EDB16C9-6CA4-488C-B7C1-65B4886E9859}" destId="{80195B8C-32ED-4C79-80CA-FF4A7F25DBC8}" srcOrd="1" destOrd="0" presId="urn:microsoft.com/office/officeart/2005/8/layout/process5"/>
    <dgm:cxn modelId="{6CCAC77F-B06B-4721-9525-5027EC1B91E7}" srcId="{8A6D038F-C677-442B-BD12-1C3B84C1DCAA}" destId="{A7C26CFE-693D-41F6-8C78-39CC2C4372FF}" srcOrd="3" destOrd="0" parTransId="{D857F257-FE03-4193-BCF8-4D1D6DEA0B2F}" sibTransId="{3EDB16C9-6CA4-488C-B7C1-65B4886E9859}"/>
    <dgm:cxn modelId="{0DC5BA84-5CFD-4FA0-B9D3-724433836DAA}" srcId="{8A6D038F-C677-442B-BD12-1C3B84C1DCAA}" destId="{DB42C88F-4C58-4EAF-A4B6-25788B1D6453}" srcOrd="1" destOrd="0" parTransId="{DECCB4E2-6D2C-4249-A991-A1FE446B6B9D}" sibTransId="{BA036EF9-C7FC-4D3E-B984-84A86372E776}"/>
    <dgm:cxn modelId="{C476DB92-3398-4CCB-9E9C-DA1B5B5EA9AE}" srcId="{8A6D038F-C677-442B-BD12-1C3B84C1DCAA}" destId="{439E9D9A-4E68-4E9D-B8B7-C495B8B85F47}" srcOrd="5" destOrd="0" parTransId="{915E5183-CD45-40A5-81BE-CC88633966EF}" sibTransId="{5A23D2D5-F8C9-4B1B-B84D-B650F736FDBB}"/>
    <dgm:cxn modelId="{D785B0A7-07CC-458B-B0C8-57C86FAFEBF4}" type="presOf" srcId="{1AE667FA-A6ED-47DA-895D-2B0DE11677F3}" destId="{4AE4ABD7-9E70-42CD-A1E9-67C2AD32BBED}" srcOrd="0" destOrd="0" presId="urn:microsoft.com/office/officeart/2005/8/layout/process5"/>
    <dgm:cxn modelId="{8600BAA7-C59E-475E-A9BA-4CB4563C8E3C}" type="presOf" srcId="{1AE667FA-A6ED-47DA-895D-2B0DE11677F3}" destId="{F31A9B02-25C7-497A-817E-43AFCAC19CFD}" srcOrd="1" destOrd="0" presId="urn:microsoft.com/office/officeart/2005/8/layout/process5"/>
    <dgm:cxn modelId="{707958BB-1861-4DE8-A7CC-5965EB726979}" srcId="{8A6D038F-C677-442B-BD12-1C3B84C1DCAA}" destId="{87FD8B94-C80C-4620-ADF1-504FB6D98FD0}" srcOrd="2" destOrd="0" parTransId="{763F7C4F-8E6B-4617-8121-468F9A5D49CE}" sibTransId="{60CE268D-45CB-4741-89C0-BA6DBF01B50C}"/>
    <dgm:cxn modelId="{686065BD-04D0-48BB-82E0-01EFAC5D2897}" type="presOf" srcId="{BA036EF9-C7FC-4D3E-B984-84A86372E776}" destId="{AE858D08-D91B-496D-B374-3BDABEAB733C}" srcOrd="1" destOrd="0" presId="urn:microsoft.com/office/officeart/2005/8/layout/process5"/>
    <dgm:cxn modelId="{9C3D68BF-29E7-413F-A368-1E2F42766190}" type="presOf" srcId="{85E08B07-5291-4F09-AEE8-8E1AD48AE8C9}" destId="{1B4C506D-7338-4D31-8A58-63572BB5962B}" srcOrd="0" destOrd="0" presId="urn:microsoft.com/office/officeart/2005/8/layout/process5"/>
    <dgm:cxn modelId="{65503FC4-44EA-4684-A9FC-7C099F351C9D}" type="presOf" srcId="{87FD8B94-C80C-4620-ADF1-504FB6D98FD0}" destId="{0EBF0340-FC81-4267-9F55-38245959BA58}" srcOrd="0" destOrd="0" presId="urn:microsoft.com/office/officeart/2005/8/layout/process5"/>
    <dgm:cxn modelId="{E956C3CA-365D-46E5-BE2A-A73C818D2B43}" type="presOf" srcId="{DB42C88F-4C58-4EAF-A4B6-25788B1D6453}" destId="{2DEFD938-1FB1-4B30-B3EF-FD5EFE6C1BB9}" srcOrd="0" destOrd="0" presId="urn:microsoft.com/office/officeart/2005/8/layout/process5"/>
    <dgm:cxn modelId="{4AF250D4-879A-40CC-80A2-008A565E3FAF}" srcId="{8A6D038F-C677-442B-BD12-1C3B84C1DCAA}" destId="{97BD3C31-148C-4134-91B4-21FC85F749BE}" srcOrd="4" destOrd="0" parTransId="{5B3EA3DB-0CAB-4D3C-8E21-E8BD5497DCFC}" sibTransId="{1AE667FA-A6ED-47DA-895D-2B0DE11677F3}"/>
    <dgm:cxn modelId="{AC7431E0-0E39-467C-AAF8-E4F6B91B9FAC}" srcId="{8A6D038F-C677-442B-BD12-1C3B84C1DCAA}" destId="{85E08B07-5291-4F09-AEE8-8E1AD48AE8C9}" srcOrd="0" destOrd="0" parTransId="{7D6E1706-8370-4563-9450-95D1A5C25AE1}" sibTransId="{FE2511B3-CE05-4732-B00C-DB535D9D5B08}"/>
    <dgm:cxn modelId="{8581BCFF-D160-4EFF-8BB9-C61BD2A9A28F}" type="presOf" srcId="{97BD3C31-148C-4134-91B4-21FC85F749BE}" destId="{E8E1A4D1-F58F-4756-9BF0-0D88B0DAA9E0}" srcOrd="0" destOrd="0" presId="urn:microsoft.com/office/officeart/2005/8/layout/process5"/>
    <dgm:cxn modelId="{6A35CB40-847F-4450-A038-275620D63926}" type="presParOf" srcId="{8AA99BA8-4C2F-464C-BF41-EAC398FC8E27}" destId="{1B4C506D-7338-4D31-8A58-63572BB5962B}" srcOrd="0" destOrd="0" presId="urn:microsoft.com/office/officeart/2005/8/layout/process5"/>
    <dgm:cxn modelId="{279A86DF-E16F-4F3E-B0AD-FCDD565803F9}" type="presParOf" srcId="{8AA99BA8-4C2F-464C-BF41-EAC398FC8E27}" destId="{7F4B1B08-CDE6-4B38-91A0-CDC409A529A1}" srcOrd="1" destOrd="0" presId="urn:microsoft.com/office/officeart/2005/8/layout/process5"/>
    <dgm:cxn modelId="{5C26A0E8-7848-4E34-BC50-5C62F8F5C05F}" type="presParOf" srcId="{7F4B1B08-CDE6-4B38-91A0-CDC409A529A1}" destId="{A204701B-817C-4755-9816-1F7CCD98DEA7}" srcOrd="0" destOrd="0" presId="urn:microsoft.com/office/officeart/2005/8/layout/process5"/>
    <dgm:cxn modelId="{183E632B-9E6D-4520-BB6A-67F3B50144F1}" type="presParOf" srcId="{8AA99BA8-4C2F-464C-BF41-EAC398FC8E27}" destId="{2DEFD938-1FB1-4B30-B3EF-FD5EFE6C1BB9}" srcOrd="2" destOrd="0" presId="urn:microsoft.com/office/officeart/2005/8/layout/process5"/>
    <dgm:cxn modelId="{5C07417E-C5DD-4598-9086-E23BCD8F9DD8}" type="presParOf" srcId="{8AA99BA8-4C2F-464C-BF41-EAC398FC8E27}" destId="{B2EF0CAF-6CDE-4DDD-BD83-B7E4620DB462}" srcOrd="3" destOrd="0" presId="urn:microsoft.com/office/officeart/2005/8/layout/process5"/>
    <dgm:cxn modelId="{E6D5C263-241F-4D85-A49E-00F0A73ED9BA}" type="presParOf" srcId="{B2EF0CAF-6CDE-4DDD-BD83-B7E4620DB462}" destId="{AE858D08-D91B-496D-B374-3BDABEAB733C}" srcOrd="0" destOrd="0" presId="urn:microsoft.com/office/officeart/2005/8/layout/process5"/>
    <dgm:cxn modelId="{19961F0F-DC99-488D-8A7E-58B7247C4843}" type="presParOf" srcId="{8AA99BA8-4C2F-464C-BF41-EAC398FC8E27}" destId="{0EBF0340-FC81-4267-9F55-38245959BA58}" srcOrd="4" destOrd="0" presId="urn:microsoft.com/office/officeart/2005/8/layout/process5"/>
    <dgm:cxn modelId="{7622307F-E5AD-4110-82E5-93988DB38291}" type="presParOf" srcId="{8AA99BA8-4C2F-464C-BF41-EAC398FC8E27}" destId="{449DFFF4-3070-4A70-B177-A739EA3EB1CA}" srcOrd="5" destOrd="0" presId="urn:microsoft.com/office/officeart/2005/8/layout/process5"/>
    <dgm:cxn modelId="{64748EF0-90B2-44ED-A67D-FD8887F6250A}" type="presParOf" srcId="{449DFFF4-3070-4A70-B177-A739EA3EB1CA}" destId="{ECED4569-7BD8-40BC-8E08-1BF5F177D81C}" srcOrd="0" destOrd="0" presId="urn:microsoft.com/office/officeart/2005/8/layout/process5"/>
    <dgm:cxn modelId="{F1FA5CB6-1A9B-41AE-AD6E-A478A72B38F1}" type="presParOf" srcId="{8AA99BA8-4C2F-464C-BF41-EAC398FC8E27}" destId="{E907DC29-6B50-4A85-995D-193A67480672}" srcOrd="6" destOrd="0" presId="urn:microsoft.com/office/officeart/2005/8/layout/process5"/>
    <dgm:cxn modelId="{5FFBF334-3AD0-4AF1-AB01-7326ACDF5C14}" type="presParOf" srcId="{8AA99BA8-4C2F-464C-BF41-EAC398FC8E27}" destId="{4F2CB09C-2651-46AE-8440-B446813E0369}" srcOrd="7" destOrd="0" presId="urn:microsoft.com/office/officeart/2005/8/layout/process5"/>
    <dgm:cxn modelId="{7B0D489B-D7E8-4736-B975-1A0A176788CA}" type="presParOf" srcId="{4F2CB09C-2651-46AE-8440-B446813E0369}" destId="{80195B8C-32ED-4C79-80CA-FF4A7F25DBC8}" srcOrd="0" destOrd="0" presId="urn:microsoft.com/office/officeart/2005/8/layout/process5"/>
    <dgm:cxn modelId="{894E1153-303E-4D3F-93AD-4B7FEE4124CD}" type="presParOf" srcId="{8AA99BA8-4C2F-464C-BF41-EAC398FC8E27}" destId="{E8E1A4D1-F58F-4756-9BF0-0D88B0DAA9E0}" srcOrd="8" destOrd="0" presId="urn:microsoft.com/office/officeart/2005/8/layout/process5"/>
    <dgm:cxn modelId="{371F4CF9-7447-4777-94B1-20739E4A61B3}" type="presParOf" srcId="{8AA99BA8-4C2F-464C-BF41-EAC398FC8E27}" destId="{4AE4ABD7-9E70-42CD-A1E9-67C2AD32BBED}" srcOrd="9" destOrd="0" presId="urn:microsoft.com/office/officeart/2005/8/layout/process5"/>
    <dgm:cxn modelId="{FFC8911A-4F55-44A3-9979-C9672BFAC363}" type="presParOf" srcId="{4AE4ABD7-9E70-42CD-A1E9-67C2AD32BBED}" destId="{F31A9B02-25C7-497A-817E-43AFCAC19CFD}" srcOrd="0" destOrd="0" presId="urn:microsoft.com/office/officeart/2005/8/layout/process5"/>
    <dgm:cxn modelId="{1239ED88-26F1-4B42-9529-F8E2C0BDAF55}" type="presParOf" srcId="{8AA99BA8-4C2F-464C-BF41-EAC398FC8E27}" destId="{22A46D66-F1FE-4B31-95AA-DDE7DBB28C96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351E4D-7620-4095-9F77-36352C8277E7}">
      <dsp:nvSpPr>
        <dsp:cNvPr id="0" name=""/>
        <dsp:cNvSpPr/>
      </dsp:nvSpPr>
      <dsp:spPr>
        <a:xfrm>
          <a:off x="13606" y="3032"/>
          <a:ext cx="1589149" cy="9534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Présentation de l’équipe </a:t>
          </a:r>
        </a:p>
      </dsp:txBody>
      <dsp:txXfrm>
        <a:off x="41533" y="30959"/>
        <a:ext cx="1533295" cy="897635"/>
      </dsp:txXfrm>
    </dsp:sp>
    <dsp:sp modelId="{10F68F89-04D4-4620-ABD1-7CC2F5541614}">
      <dsp:nvSpPr>
        <dsp:cNvPr id="0" name=""/>
        <dsp:cNvSpPr/>
      </dsp:nvSpPr>
      <dsp:spPr>
        <a:xfrm>
          <a:off x="1742601" y="282722"/>
          <a:ext cx="336899" cy="39410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b="1" kern="1200" cap="none" spc="0" noProof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742601" y="361544"/>
        <a:ext cx="235829" cy="236465"/>
      </dsp:txXfrm>
    </dsp:sp>
    <dsp:sp modelId="{1B023064-973A-4A22-9F8F-FC01F07589C0}">
      <dsp:nvSpPr>
        <dsp:cNvPr id="0" name=""/>
        <dsp:cNvSpPr/>
      </dsp:nvSpPr>
      <dsp:spPr>
        <a:xfrm>
          <a:off x="2238415" y="3032"/>
          <a:ext cx="1589149" cy="9534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2042303"/>
                <a:satOff val="-2399"/>
                <a:lumOff val="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2042303"/>
                <a:satOff val="-2399"/>
                <a:lumOff val="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2042303"/>
                <a:satOff val="-2399"/>
                <a:lumOff val="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Contexte du projet /Rappel du problème </a:t>
          </a:r>
        </a:p>
      </dsp:txBody>
      <dsp:txXfrm>
        <a:off x="2266342" y="30959"/>
        <a:ext cx="1533295" cy="897635"/>
      </dsp:txXfrm>
    </dsp:sp>
    <dsp:sp modelId="{F9F9A01B-39BE-47AB-A07B-E3A7FFD8DDD9}">
      <dsp:nvSpPr>
        <dsp:cNvPr id="0" name=""/>
        <dsp:cNvSpPr/>
      </dsp:nvSpPr>
      <dsp:spPr>
        <a:xfrm>
          <a:off x="3967410" y="282722"/>
          <a:ext cx="336899" cy="39410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2269226"/>
                <a:satOff val="-2665"/>
                <a:lumOff val="10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2269226"/>
                <a:satOff val="-2665"/>
                <a:lumOff val="10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2269226"/>
                <a:satOff val="-2665"/>
                <a:lumOff val="10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b="1" kern="1200" cap="none" spc="0" noProof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967410" y="361544"/>
        <a:ext cx="235829" cy="236465"/>
      </dsp:txXfrm>
    </dsp:sp>
    <dsp:sp modelId="{AE375E1E-EAC9-4F70-A27D-6940CECA9C8F}">
      <dsp:nvSpPr>
        <dsp:cNvPr id="0" name=""/>
        <dsp:cNvSpPr/>
      </dsp:nvSpPr>
      <dsp:spPr>
        <a:xfrm>
          <a:off x="4463225" y="3032"/>
          <a:ext cx="1589149" cy="9534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4084606"/>
                <a:satOff val="-4797"/>
                <a:lumOff val="1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084606"/>
                <a:satOff val="-4797"/>
                <a:lumOff val="1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084606"/>
                <a:satOff val="-4797"/>
                <a:lumOff val="1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Présentation de  la solution </a:t>
          </a:r>
        </a:p>
      </dsp:txBody>
      <dsp:txXfrm>
        <a:off x="4491152" y="30959"/>
        <a:ext cx="1533295" cy="897635"/>
      </dsp:txXfrm>
    </dsp:sp>
    <dsp:sp modelId="{F109F104-4C0E-4C87-B2BC-C0EFAB630FFD}">
      <dsp:nvSpPr>
        <dsp:cNvPr id="0" name=""/>
        <dsp:cNvSpPr/>
      </dsp:nvSpPr>
      <dsp:spPr>
        <a:xfrm>
          <a:off x="6192219" y="282722"/>
          <a:ext cx="336899" cy="39410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4538452"/>
                <a:satOff val="-5330"/>
                <a:lumOff val="204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538452"/>
                <a:satOff val="-5330"/>
                <a:lumOff val="204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538452"/>
                <a:satOff val="-5330"/>
                <a:lumOff val="204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b="1" kern="1200" cap="none" spc="0" noProof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6192219" y="361544"/>
        <a:ext cx="235829" cy="236465"/>
      </dsp:txXfrm>
    </dsp:sp>
    <dsp:sp modelId="{82D1E526-8CC4-4E6C-830C-63DD30B5AE70}">
      <dsp:nvSpPr>
        <dsp:cNvPr id="0" name=""/>
        <dsp:cNvSpPr/>
      </dsp:nvSpPr>
      <dsp:spPr>
        <a:xfrm>
          <a:off x="6688034" y="3032"/>
          <a:ext cx="1589149" cy="9534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6126910"/>
                <a:satOff val="-7196"/>
                <a:lumOff val="2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6126910"/>
                <a:satOff val="-7196"/>
                <a:lumOff val="2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6126910"/>
                <a:satOff val="-7196"/>
                <a:lumOff val="2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Application Android</a:t>
          </a:r>
        </a:p>
      </dsp:txBody>
      <dsp:txXfrm>
        <a:off x="6715961" y="30959"/>
        <a:ext cx="1533295" cy="897635"/>
      </dsp:txXfrm>
    </dsp:sp>
    <dsp:sp modelId="{12E07EFA-13B8-41FF-9D26-39F66CFDECB3}">
      <dsp:nvSpPr>
        <dsp:cNvPr id="0" name=""/>
        <dsp:cNvSpPr/>
      </dsp:nvSpPr>
      <dsp:spPr>
        <a:xfrm>
          <a:off x="8417029" y="282722"/>
          <a:ext cx="336899" cy="39410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6807678"/>
                <a:satOff val="-7995"/>
                <a:lumOff val="307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6807678"/>
                <a:satOff val="-7995"/>
                <a:lumOff val="307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6807678"/>
                <a:satOff val="-7995"/>
                <a:lumOff val="307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b="1" kern="1200" cap="none" spc="0" noProof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8417029" y="361544"/>
        <a:ext cx="235829" cy="236465"/>
      </dsp:txXfrm>
    </dsp:sp>
    <dsp:sp modelId="{BF4C0763-AA46-4FAE-851C-3FA0A12CF3A0}">
      <dsp:nvSpPr>
        <dsp:cNvPr id="0" name=""/>
        <dsp:cNvSpPr/>
      </dsp:nvSpPr>
      <dsp:spPr>
        <a:xfrm>
          <a:off x="8912843" y="3032"/>
          <a:ext cx="1589149" cy="9534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8169213"/>
                <a:satOff val="-9594"/>
                <a:lumOff val="368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8169213"/>
                <a:satOff val="-9594"/>
                <a:lumOff val="368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8169213"/>
                <a:satOff val="-9594"/>
                <a:lumOff val="368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Application PC</a:t>
          </a:r>
        </a:p>
      </dsp:txBody>
      <dsp:txXfrm>
        <a:off x="8940770" y="30959"/>
        <a:ext cx="1533295" cy="897635"/>
      </dsp:txXfrm>
    </dsp:sp>
    <dsp:sp modelId="{B49FA889-165B-48D8-B83C-52E3D397B671}">
      <dsp:nvSpPr>
        <dsp:cNvPr id="0" name=""/>
        <dsp:cNvSpPr/>
      </dsp:nvSpPr>
      <dsp:spPr>
        <a:xfrm rot="5400000">
          <a:off x="9538968" y="1067762"/>
          <a:ext cx="336899" cy="39410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9076903"/>
                <a:satOff val="-10660"/>
                <a:lumOff val="409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076903"/>
                <a:satOff val="-10660"/>
                <a:lumOff val="409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076903"/>
                <a:satOff val="-10660"/>
                <a:lumOff val="409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b="1" kern="1200" cap="none" spc="0" noProof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 rot="-5400000">
        <a:off x="9589185" y="1096367"/>
        <a:ext cx="236465" cy="235829"/>
      </dsp:txXfrm>
    </dsp:sp>
    <dsp:sp modelId="{9AB5CE74-4225-43A5-B668-60CF6F59D701}">
      <dsp:nvSpPr>
        <dsp:cNvPr id="0" name=""/>
        <dsp:cNvSpPr/>
      </dsp:nvSpPr>
      <dsp:spPr>
        <a:xfrm>
          <a:off x="8912843" y="1592181"/>
          <a:ext cx="1589149" cy="9534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0211516"/>
                <a:satOff val="-11993"/>
                <a:lumOff val="4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211516"/>
                <a:satOff val="-11993"/>
                <a:lumOff val="4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211516"/>
                <a:satOff val="-11993"/>
                <a:lumOff val="4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Serveur Web</a:t>
          </a:r>
        </a:p>
      </dsp:txBody>
      <dsp:txXfrm>
        <a:off x="8940770" y="1620108"/>
        <a:ext cx="1533295" cy="897635"/>
      </dsp:txXfrm>
    </dsp:sp>
    <dsp:sp modelId="{AF6046A9-989F-48DF-8AAB-14CBD0B1A4A8}">
      <dsp:nvSpPr>
        <dsp:cNvPr id="0" name=""/>
        <dsp:cNvSpPr/>
      </dsp:nvSpPr>
      <dsp:spPr>
        <a:xfrm rot="10800000">
          <a:off x="8436099" y="1871871"/>
          <a:ext cx="336899" cy="39410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11346129"/>
                <a:satOff val="-13326"/>
                <a:lumOff val="512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1346129"/>
                <a:satOff val="-13326"/>
                <a:lumOff val="512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1346129"/>
                <a:satOff val="-13326"/>
                <a:lumOff val="512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b="1" kern="1200" cap="none" spc="0" noProof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 rot="10800000">
        <a:off x="8537169" y="1950693"/>
        <a:ext cx="235829" cy="236465"/>
      </dsp:txXfrm>
    </dsp:sp>
    <dsp:sp modelId="{E9BBB7AB-FD84-45A3-B966-2B4E6493E397}">
      <dsp:nvSpPr>
        <dsp:cNvPr id="0" name=""/>
        <dsp:cNvSpPr/>
      </dsp:nvSpPr>
      <dsp:spPr>
        <a:xfrm>
          <a:off x="6688034" y="1592181"/>
          <a:ext cx="1589149" cy="9534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2253820"/>
                <a:satOff val="-14392"/>
                <a:lumOff val="553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2253820"/>
                <a:satOff val="-14392"/>
                <a:lumOff val="553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2253820"/>
                <a:satOff val="-14392"/>
                <a:lumOff val="553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Engins de données</a:t>
          </a:r>
        </a:p>
      </dsp:txBody>
      <dsp:txXfrm>
        <a:off x="6715961" y="1620108"/>
        <a:ext cx="1533295" cy="897635"/>
      </dsp:txXfrm>
    </dsp:sp>
    <dsp:sp modelId="{B9B4959E-22BA-4EB1-9834-BB0E5D62D830}">
      <dsp:nvSpPr>
        <dsp:cNvPr id="0" name=""/>
        <dsp:cNvSpPr/>
      </dsp:nvSpPr>
      <dsp:spPr>
        <a:xfrm rot="10800000">
          <a:off x="6211289" y="1871871"/>
          <a:ext cx="336899" cy="39410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13615356"/>
                <a:satOff val="-15991"/>
                <a:lumOff val="614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3615356"/>
                <a:satOff val="-15991"/>
                <a:lumOff val="614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3615356"/>
                <a:satOff val="-15991"/>
                <a:lumOff val="614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b="1" kern="1200" cap="none" spc="0" noProof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 rot="10800000">
        <a:off x="6312359" y="1950693"/>
        <a:ext cx="235829" cy="236465"/>
      </dsp:txXfrm>
    </dsp:sp>
    <dsp:sp modelId="{56D58F68-E82B-499A-B475-83F1590D3F94}">
      <dsp:nvSpPr>
        <dsp:cNvPr id="0" name=""/>
        <dsp:cNvSpPr/>
      </dsp:nvSpPr>
      <dsp:spPr>
        <a:xfrm>
          <a:off x="4463225" y="1592181"/>
          <a:ext cx="1589149" cy="9534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4296122"/>
                <a:satOff val="-16790"/>
                <a:lumOff val="645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4296122"/>
                <a:satOff val="-16790"/>
                <a:lumOff val="645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4296122"/>
                <a:satOff val="-16790"/>
                <a:lumOff val="645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Gestion de projet</a:t>
          </a:r>
        </a:p>
      </dsp:txBody>
      <dsp:txXfrm>
        <a:off x="4491152" y="1620108"/>
        <a:ext cx="1533295" cy="897635"/>
      </dsp:txXfrm>
    </dsp:sp>
    <dsp:sp modelId="{2D0093AF-AFB4-4387-9FD1-65E79B2F694A}">
      <dsp:nvSpPr>
        <dsp:cNvPr id="0" name=""/>
        <dsp:cNvSpPr/>
      </dsp:nvSpPr>
      <dsp:spPr>
        <a:xfrm rot="10800000">
          <a:off x="3986480" y="1871871"/>
          <a:ext cx="336899" cy="39410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15884581"/>
                <a:satOff val="-18656"/>
                <a:lumOff val="716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5884581"/>
                <a:satOff val="-18656"/>
                <a:lumOff val="716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5884581"/>
                <a:satOff val="-18656"/>
                <a:lumOff val="716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b="1" kern="1200" cap="none" spc="0" noProof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 rot="10800000">
        <a:off x="4087550" y="1950693"/>
        <a:ext cx="235829" cy="236465"/>
      </dsp:txXfrm>
    </dsp:sp>
    <dsp:sp modelId="{11BA9D1C-76EC-4C8E-83E4-9398D12F586C}">
      <dsp:nvSpPr>
        <dsp:cNvPr id="0" name=""/>
        <dsp:cNvSpPr/>
      </dsp:nvSpPr>
      <dsp:spPr>
        <a:xfrm>
          <a:off x="2238415" y="1592181"/>
          <a:ext cx="1589149" cy="9534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6338426"/>
                <a:satOff val="-19189"/>
                <a:lumOff val="737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6338426"/>
                <a:satOff val="-19189"/>
                <a:lumOff val="737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6338426"/>
                <a:satOff val="-19189"/>
                <a:lumOff val="737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Limites &amp; Recommandations</a:t>
          </a:r>
        </a:p>
      </dsp:txBody>
      <dsp:txXfrm>
        <a:off x="2266342" y="1620108"/>
        <a:ext cx="1533295" cy="897635"/>
      </dsp:txXfrm>
    </dsp:sp>
    <dsp:sp modelId="{55DB31FD-7A8A-4B9D-BC1F-0F5E977A2072}">
      <dsp:nvSpPr>
        <dsp:cNvPr id="0" name=""/>
        <dsp:cNvSpPr/>
      </dsp:nvSpPr>
      <dsp:spPr>
        <a:xfrm rot="10800000">
          <a:off x="1761671" y="1871871"/>
          <a:ext cx="336899" cy="39410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18153807"/>
                <a:satOff val="-21321"/>
                <a:lumOff val="819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8153807"/>
                <a:satOff val="-21321"/>
                <a:lumOff val="819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8153807"/>
                <a:satOff val="-21321"/>
                <a:lumOff val="819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b="1" kern="1200" cap="none" spc="0" noProof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 rot="10800000">
        <a:off x="1862741" y="1950693"/>
        <a:ext cx="235829" cy="236465"/>
      </dsp:txXfrm>
    </dsp:sp>
    <dsp:sp modelId="{9D0FE359-CE30-465C-B0B9-71FBD60B2164}">
      <dsp:nvSpPr>
        <dsp:cNvPr id="0" name=""/>
        <dsp:cNvSpPr/>
      </dsp:nvSpPr>
      <dsp:spPr>
        <a:xfrm>
          <a:off x="13606" y="1592181"/>
          <a:ext cx="1589149" cy="9534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8380729"/>
                <a:satOff val="-21587"/>
                <a:lumOff val="829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8380729"/>
                <a:satOff val="-21587"/>
                <a:lumOff val="829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8380729"/>
                <a:satOff val="-21587"/>
                <a:lumOff val="829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Leçons apprises</a:t>
          </a:r>
        </a:p>
      </dsp:txBody>
      <dsp:txXfrm>
        <a:off x="41533" y="1620108"/>
        <a:ext cx="1533295" cy="897635"/>
      </dsp:txXfrm>
    </dsp:sp>
    <dsp:sp modelId="{E5632A32-C7D3-4ACD-82A7-9F68DE07777F}">
      <dsp:nvSpPr>
        <dsp:cNvPr id="0" name=""/>
        <dsp:cNvSpPr/>
      </dsp:nvSpPr>
      <dsp:spPr>
        <a:xfrm rot="5400000">
          <a:off x="639731" y="2656911"/>
          <a:ext cx="336899" cy="39410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20423033"/>
                <a:satOff val="-23986"/>
                <a:lumOff val="921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20423033"/>
                <a:satOff val="-23986"/>
                <a:lumOff val="921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20423033"/>
                <a:satOff val="-23986"/>
                <a:lumOff val="921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b="1" kern="1200" cap="none" spc="0" noProof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 rot="-5400000">
        <a:off x="689948" y="2685516"/>
        <a:ext cx="236465" cy="235829"/>
      </dsp:txXfrm>
    </dsp:sp>
    <dsp:sp modelId="{604996CD-59CF-46A1-9294-64B90C30272B}">
      <dsp:nvSpPr>
        <dsp:cNvPr id="0" name=""/>
        <dsp:cNvSpPr/>
      </dsp:nvSpPr>
      <dsp:spPr>
        <a:xfrm>
          <a:off x="13606" y="3181331"/>
          <a:ext cx="1589149" cy="9534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20423033"/>
                <a:satOff val="-23986"/>
                <a:lumOff val="921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20423033"/>
                <a:satOff val="-23986"/>
                <a:lumOff val="921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20423033"/>
                <a:satOff val="-23986"/>
                <a:lumOff val="921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Conclusion</a:t>
          </a:r>
        </a:p>
      </dsp:txBody>
      <dsp:txXfrm>
        <a:off x="41533" y="3209258"/>
        <a:ext cx="1533295" cy="8976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512242-E0D6-4CF6-93D2-337DDDC656BF}">
      <dsp:nvSpPr>
        <dsp:cNvPr id="0" name=""/>
        <dsp:cNvSpPr/>
      </dsp:nvSpPr>
      <dsp:spPr>
        <a:xfrm>
          <a:off x="-77981" y="24648"/>
          <a:ext cx="6721244" cy="75343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086581-E27F-41A7-A373-39DC74655CA5}">
      <dsp:nvSpPr>
        <dsp:cNvPr id="0" name=""/>
        <dsp:cNvSpPr/>
      </dsp:nvSpPr>
      <dsp:spPr>
        <a:xfrm>
          <a:off x="149932" y="194172"/>
          <a:ext cx="415201" cy="4143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CD985E-252A-4E9B-ABD8-13F6B2C0747D}">
      <dsp:nvSpPr>
        <dsp:cNvPr id="0" name=""/>
        <dsp:cNvSpPr/>
      </dsp:nvSpPr>
      <dsp:spPr>
        <a:xfrm>
          <a:off x="793048" y="24648"/>
          <a:ext cx="5822534" cy="8012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00" tIns="84800" rIns="84800" bIns="84800" numCol="1" spcCol="1270" rtlCol="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cap="none" spc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Garamond"/>
              <a:ea typeface="+mn-ea"/>
              <a:cs typeface="+mn-cs"/>
            </a:rPr>
            <a:t>Objectif BIXI : Améliorer ses services en se dotant d’un outil d’aide à la décision et à la planification  </a:t>
          </a:r>
        </a:p>
      </dsp:txBody>
      <dsp:txXfrm>
        <a:off x="793048" y="24648"/>
        <a:ext cx="5822534" cy="801263"/>
      </dsp:txXfrm>
    </dsp:sp>
    <dsp:sp modelId="{B5394D8D-CF7F-4F77-BB33-21B5A5244292}">
      <dsp:nvSpPr>
        <dsp:cNvPr id="0" name=""/>
        <dsp:cNvSpPr/>
      </dsp:nvSpPr>
      <dsp:spPr>
        <a:xfrm>
          <a:off x="-77981" y="1026227"/>
          <a:ext cx="6721244" cy="75343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18E413-9675-4E51-985D-3A1B25E5988B}">
      <dsp:nvSpPr>
        <dsp:cNvPr id="0" name=""/>
        <dsp:cNvSpPr/>
      </dsp:nvSpPr>
      <dsp:spPr>
        <a:xfrm>
          <a:off x="149932" y="1195751"/>
          <a:ext cx="415201" cy="4143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4A030B-5DB4-4710-A36F-8A2778AF4A66}">
      <dsp:nvSpPr>
        <dsp:cNvPr id="0" name=""/>
        <dsp:cNvSpPr/>
      </dsp:nvSpPr>
      <dsp:spPr>
        <a:xfrm>
          <a:off x="775872" y="1026227"/>
          <a:ext cx="5856887" cy="8012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00" tIns="0" rIns="84800" bIns="84800" numCol="1" spcCol="1270" rtlCol="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noProof="0" dirty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Garamond"/>
              <a:ea typeface="+mn-ea"/>
              <a:cs typeface="+mn-cs"/>
            </a:rPr>
            <a:t>Connaitre l’intérêt des usagers pour BIXI</a:t>
          </a:r>
          <a:endParaRPr lang="fr-FR" sz="2000" b="1" i="1" kern="1200" noProof="0" dirty="0">
            <a:solidFill>
              <a:srgbClr val="7030A0"/>
            </a:solidFill>
          </a:endParaRPr>
        </a:p>
      </dsp:txBody>
      <dsp:txXfrm>
        <a:off x="775872" y="1026227"/>
        <a:ext cx="5856887" cy="801263"/>
      </dsp:txXfrm>
    </dsp:sp>
    <dsp:sp modelId="{93EEEDB4-6866-4829-9E0D-FA684EEF729B}">
      <dsp:nvSpPr>
        <dsp:cNvPr id="0" name=""/>
        <dsp:cNvSpPr/>
      </dsp:nvSpPr>
      <dsp:spPr>
        <a:xfrm>
          <a:off x="-77981" y="2027806"/>
          <a:ext cx="6721244" cy="75343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FAC970-59AE-487F-BE43-E87874FA15E9}">
      <dsp:nvSpPr>
        <dsp:cNvPr id="0" name=""/>
        <dsp:cNvSpPr/>
      </dsp:nvSpPr>
      <dsp:spPr>
        <a:xfrm>
          <a:off x="149932" y="2197330"/>
          <a:ext cx="415201" cy="4143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2F44C0-516E-47D9-B405-4A178D8B9A13}">
      <dsp:nvSpPr>
        <dsp:cNvPr id="0" name=""/>
        <dsp:cNvSpPr/>
      </dsp:nvSpPr>
      <dsp:spPr>
        <a:xfrm>
          <a:off x="793048" y="2027806"/>
          <a:ext cx="5822534" cy="8012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00" tIns="84800" rIns="84800" bIns="84800" numCol="1" spcCol="1270" rtlCol="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i="1" kern="1200" noProof="0" dirty="0">
              <a:solidFill>
                <a:srgbClr val="7030A0"/>
              </a:solidFill>
            </a:rPr>
            <a:t> </a:t>
          </a:r>
          <a:r>
            <a:rPr lang="fr-FR" sz="2000" b="1" i="1" kern="1200" noProof="0" dirty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Garamond"/>
              <a:ea typeface="+mn-ea"/>
              <a:cs typeface="+mn-cs"/>
            </a:rPr>
            <a:t>Visualiser les statistiques d’usage de BIXI </a:t>
          </a:r>
          <a:endParaRPr lang="fr-FR" sz="2000" b="1" i="1" kern="1200" noProof="0" dirty="0">
            <a:solidFill>
              <a:srgbClr val="7030A0"/>
            </a:solidFill>
          </a:endParaRPr>
        </a:p>
      </dsp:txBody>
      <dsp:txXfrm>
        <a:off x="793048" y="2027806"/>
        <a:ext cx="5822534" cy="801263"/>
      </dsp:txXfrm>
    </dsp:sp>
    <dsp:sp modelId="{ED0EB128-F7DF-4A12-96F5-71D80B0F0B13}">
      <dsp:nvSpPr>
        <dsp:cNvPr id="0" name=""/>
        <dsp:cNvSpPr/>
      </dsp:nvSpPr>
      <dsp:spPr>
        <a:xfrm>
          <a:off x="-77981" y="3029385"/>
          <a:ext cx="6721244" cy="75343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3526EA-CA36-4007-8E0C-BD4ADDFBBDD4}">
      <dsp:nvSpPr>
        <dsp:cNvPr id="0" name=""/>
        <dsp:cNvSpPr/>
      </dsp:nvSpPr>
      <dsp:spPr>
        <a:xfrm>
          <a:off x="149932" y="3198909"/>
          <a:ext cx="415201" cy="4143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201920-BF01-4D9C-BBCC-00234BB64F5E}">
      <dsp:nvSpPr>
        <dsp:cNvPr id="0" name=""/>
        <dsp:cNvSpPr/>
      </dsp:nvSpPr>
      <dsp:spPr>
        <a:xfrm>
          <a:off x="793048" y="3029385"/>
          <a:ext cx="5822534" cy="8012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00" tIns="84800" rIns="84800" bIns="84800" numCol="1" spcCol="1270" rtlCol="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noProof="0" dirty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Garamond"/>
              <a:ea typeface="+mn-ea"/>
              <a:cs typeface="+mn-cs"/>
            </a:rPr>
            <a:t>Prévoir l’usage des stations BIXI</a:t>
          </a:r>
        </a:p>
      </dsp:txBody>
      <dsp:txXfrm>
        <a:off x="793048" y="3029385"/>
        <a:ext cx="5822534" cy="801263"/>
      </dsp:txXfrm>
    </dsp:sp>
    <dsp:sp modelId="{386D1CE2-677D-4CD5-996E-794AE6375F69}">
      <dsp:nvSpPr>
        <dsp:cNvPr id="0" name=""/>
        <dsp:cNvSpPr/>
      </dsp:nvSpPr>
      <dsp:spPr>
        <a:xfrm>
          <a:off x="-77981" y="4030965"/>
          <a:ext cx="6721244" cy="801273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47F831-3F3A-446F-A0A3-9FCBDD18A266}">
      <dsp:nvSpPr>
        <dsp:cNvPr id="0" name=""/>
        <dsp:cNvSpPr/>
      </dsp:nvSpPr>
      <dsp:spPr>
        <a:xfrm>
          <a:off x="149932" y="4224406"/>
          <a:ext cx="415201" cy="4143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43600F-F02B-4E61-9935-2D4D80281AC2}">
      <dsp:nvSpPr>
        <dsp:cNvPr id="0" name=""/>
        <dsp:cNvSpPr/>
      </dsp:nvSpPr>
      <dsp:spPr>
        <a:xfrm>
          <a:off x="609406" y="4054882"/>
          <a:ext cx="6189819" cy="8012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00" tIns="84800" rIns="84800" bIns="84800" numCol="1" spcCol="1270" rtlCol="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Appel d’offres lancé en septembre par la compagnie BIXI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Contrat signé avec notre équipe pour la réalisation du projet</a:t>
          </a:r>
        </a:p>
      </dsp:txBody>
      <dsp:txXfrm>
        <a:off x="609406" y="4054882"/>
        <a:ext cx="6189819" cy="8012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505086-2038-4A62-BEDD-834AFE72FD2E}">
      <dsp:nvSpPr>
        <dsp:cNvPr id="0" name=""/>
        <dsp:cNvSpPr/>
      </dsp:nvSpPr>
      <dsp:spPr>
        <a:xfrm>
          <a:off x="0" y="0"/>
          <a:ext cx="5256211" cy="68750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Outils de gestion de projet : REDMINE</a:t>
          </a:r>
          <a:endParaRPr lang="fr-CA" sz="1900" kern="1200" dirty="0"/>
        </a:p>
      </dsp:txBody>
      <dsp:txXfrm>
        <a:off x="1119993" y="0"/>
        <a:ext cx="4136218" cy="687509"/>
      </dsp:txXfrm>
    </dsp:sp>
    <dsp:sp modelId="{6BC1B0BF-9BC5-4411-AC7C-C6D72A0CEAE3}">
      <dsp:nvSpPr>
        <dsp:cNvPr id="0" name=""/>
        <dsp:cNvSpPr/>
      </dsp:nvSpPr>
      <dsp:spPr>
        <a:xfrm>
          <a:off x="68750" y="68750"/>
          <a:ext cx="1051242" cy="55000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BED723-0828-46D1-9C72-B79BFD1DC1E0}">
      <dsp:nvSpPr>
        <dsp:cNvPr id="0" name=""/>
        <dsp:cNvSpPr/>
      </dsp:nvSpPr>
      <dsp:spPr>
        <a:xfrm>
          <a:off x="0" y="756260"/>
          <a:ext cx="5256211" cy="68750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 err="1">
              <a:solidFill>
                <a:schemeClr val="bg1"/>
              </a:solidFill>
            </a:rPr>
            <a:t>Réunions</a:t>
          </a:r>
          <a:r>
            <a:rPr lang="en-US" sz="1900" b="1" kern="1200" dirty="0">
              <a:solidFill>
                <a:schemeClr val="bg1"/>
              </a:solidFill>
            </a:rPr>
            <a:t> </a:t>
          </a:r>
          <a:r>
            <a:rPr lang="en-US" sz="1900" b="1" kern="1200" dirty="0" err="1">
              <a:solidFill>
                <a:schemeClr val="bg1"/>
              </a:solidFill>
            </a:rPr>
            <a:t>hebdomadaires</a:t>
          </a:r>
          <a:r>
            <a:rPr lang="en-US" sz="1900" b="1" kern="1200" dirty="0">
              <a:solidFill>
                <a:schemeClr val="bg1"/>
              </a:solidFill>
            </a:rPr>
            <a:t> de projet</a:t>
          </a:r>
          <a:endParaRPr lang="fr-CA" sz="1900" b="1" kern="1200" dirty="0">
            <a:solidFill>
              <a:schemeClr val="bg1"/>
            </a:solidFill>
          </a:endParaRPr>
        </a:p>
      </dsp:txBody>
      <dsp:txXfrm>
        <a:off x="1119993" y="756260"/>
        <a:ext cx="4136218" cy="687509"/>
      </dsp:txXfrm>
    </dsp:sp>
    <dsp:sp modelId="{9464847D-F28D-4F12-8A2A-43DB1DA33FAC}">
      <dsp:nvSpPr>
        <dsp:cNvPr id="0" name=""/>
        <dsp:cNvSpPr/>
      </dsp:nvSpPr>
      <dsp:spPr>
        <a:xfrm>
          <a:off x="68750" y="825011"/>
          <a:ext cx="1051242" cy="55000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8D84A9-10AD-4610-8497-9682CB1943A9}">
      <dsp:nvSpPr>
        <dsp:cNvPr id="0" name=""/>
        <dsp:cNvSpPr/>
      </dsp:nvSpPr>
      <dsp:spPr>
        <a:xfrm>
          <a:off x="0" y="1512521"/>
          <a:ext cx="5256211" cy="68750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900" b="1" kern="1200" dirty="0"/>
            <a:t>Plateformes de travail collaboratif:  Messenger, Discord</a:t>
          </a:r>
        </a:p>
      </dsp:txBody>
      <dsp:txXfrm>
        <a:off x="1119993" y="1512521"/>
        <a:ext cx="4136218" cy="687509"/>
      </dsp:txXfrm>
    </dsp:sp>
    <dsp:sp modelId="{B3CEA331-5512-47C1-9B03-BF928A24A445}">
      <dsp:nvSpPr>
        <dsp:cNvPr id="0" name=""/>
        <dsp:cNvSpPr/>
      </dsp:nvSpPr>
      <dsp:spPr>
        <a:xfrm>
          <a:off x="68750" y="1581272"/>
          <a:ext cx="1051242" cy="55000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/>
          <a:srcRect/>
          <a:stretch>
            <a:fillRect l="-26000" r="-26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2096F8-5C87-426B-8E3F-C1AFCE4A010F}">
      <dsp:nvSpPr>
        <dsp:cNvPr id="0" name=""/>
        <dsp:cNvSpPr/>
      </dsp:nvSpPr>
      <dsp:spPr>
        <a:xfrm>
          <a:off x="0" y="2268782"/>
          <a:ext cx="5256211" cy="68750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Définition des rôles et responsabilités: Coordonateur, </a:t>
          </a:r>
          <a:r>
            <a:rPr lang="en-US" sz="1900" b="1" kern="1200" dirty="0" err="1"/>
            <a:t>Développeurs</a:t>
          </a:r>
          <a:endParaRPr lang="fr-CA" sz="1900" kern="1200" dirty="0"/>
        </a:p>
      </dsp:txBody>
      <dsp:txXfrm>
        <a:off x="1119993" y="2268782"/>
        <a:ext cx="4136218" cy="687509"/>
      </dsp:txXfrm>
    </dsp:sp>
    <dsp:sp modelId="{14196DC7-AEF3-4324-B83B-9D1BBA7B0154}">
      <dsp:nvSpPr>
        <dsp:cNvPr id="0" name=""/>
        <dsp:cNvSpPr/>
      </dsp:nvSpPr>
      <dsp:spPr>
        <a:xfrm>
          <a:off x="68750" y="2337533"/>
          <a:ext cx="1051242" cy="55000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8000" b="-38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907711-F237-4C8A-8B7D-DE0BE5D5C9E9}">
      <dsp:nvSpPr>
        <dsp:cNvPr id="0" name=""/>
        <dsp:cNvSpPr/>
      </dsp:nvSpPr>
      <dsp:spPr>
        <a:xfrm>
          <a:off x="0" y="3007416"/>
          <a:ext cx="5256211" cy="68750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Mise en place des règles de fonctionnement de l’équipe</a:t>
          </a:r>
          <a:endParaRPr lang="fr-CA" sz="1900" kern="1200" dirty="0"/>
        </a:p>
      </dsp:txBody>
      <dsp:txXfrm>
        <a:off x="1119993" y="3007416"/>
        <a:ext cx="4136218" cy="687509"/>
      </dsp:txXfrm>
    </dsp:sp>
    <dsp:sp modelId="{9AE86B39-23CB-483A-A069-CDD924D022D4}">
      <dsp:nvSpPr>
        <dsp:cNvPr id="0" name=""/>
        <dsp:cNvSpPr/>
      </dsp:nvSpPr>
      <dsp:spPr>
        <a:xfrm>
          <a:off x="68750" y="3093794"/>
          <a:ext cx="1051242" cy="55000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36588E-7BBB-4F65-9514-8C29A38B1BE6}">
      <dsp:nvSpPr>
        <dsp:cNvPr id="0" name=""/>
        <dsp:cNvSpPr/>
      </dsp:nvSpPr>
      <dsp:spPr>
        <a:xfrm>
          <a:off x="0" y="3781304"/>
          <a:ext cx="5256211" cy="68750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900" b="1" kern="1200" dirty="0"/>
            <a:t>Moments de détente, jeu en ligne</a:t>
          </a:r>
        </a:p>
      </dsp:txBody>
      <dsp:txXfrm>
        <a:off x="1119993" y="3781304"/>
        <a:ext cx="4136218" cy="687509"/>
      </dsp:txXfrm>
    </dsp:sp>
    <dsp:sp modelId="{96597E19-CACE-4F38-8B3B-2D55EBD33C00}">
      <dsp:nvSpPr>
        <dsp:cNvPr id="0" name=""/>
        <dsp:cNvSpPr/>
      </dsp:nvSpPr>
      <dsp:spPr>
        <a:xfrm>
          <a:off x="68750" y="3850055"/>
          <a:ext cx="1051242" cy="55000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977996-881F-44E2-A2F2-6A8A241BC139}">
      <dsp:nvSpPr>
        <dsp:cNvPr id="0" name=""/>
        <dsp:cNvSpPr/>
      </dsp:nvSpPr>
      <dsp:spPr>
        <a:xfrm>
          <a:off x="60434" y="617835"/>
          <a:ext cx="900068" cy="900068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5CA052-D5C0-41E7-8853-4699AA1FCFAF}">
      <dsp:nvSpPr>
        <dsp:cNvPr id="0" name=""/>
        <dsp:cNvSpPr/>
      </dsp:nvSpPr>
      <dsp:spPr>
        <a:xfrm>
          <a:off x="249449" y="806849"/>
          <a:ext cx="522039" cy="5220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C5F50C-95FF-4F3E-9166-4D463F339552}">
      <dsp:nvSpPr>
        <dsp:cNvPr id="0" name=""/>
        <dsp:cNvSpPr/>
      </dsp:nvSpPr>
      <dsp:spPr>
        <a:xfrm>
          <a:off x="1153375" y="617835"/>
          <a:ext cx="2121589" cy="900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noProof="0" dirty="0">
              <a:ln w="0"/>
              <a:solidFill>
                <a:schemeClr val="accent6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ramond"/>
              <a:ea typeface="+mn-ea"/>
              <a:cs typeface="+mn-cs"/>
            </a:rPr>
            <a:t>Planifier et suivre les activités de chaque membre</a:t>
          </a:r>
        </a:p>
      </dsp:txBody>
      <dsp:txXfrm>
        <a:off x="1153375" y="617835"/>
        <a:ext cx="2121589" cy="900068"/>
      </dsp:txXfrm>
    </dsp:sp>
    <dsp:sp modelId="{46E54B04-FF7B-41FF-9158-5315C084D957}">
      <dsp:nvSpPr>
        <dsp:cNvPr id="0" name=""/>
        <dsp:cNvSpPr/>
      </dsp:nvSpPr>
      <dsp:spPr>
        <a:xfrm>
          <a:off x="3644635" y="617835"/>
          <a:ext cx="900068" cy="900068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8D6B12-0922-4E14-A7D9-80E7E257A723}">
      <dsp:nvSpPr>
        <dsp:cNvPr id="0" name=""/>
        <dsp:cNvSpPr/>
      </dsp:nvSpPr>
      <dsp:spPr>
        <a:xfrm>
          <a:off x="3833650" y="806849"/>
          <a:ext cx="522039" cy="5220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A285DA-136D-418A-9E5F-4702B0DEFE24}">
      <dsp:nvSpPr>
        <dsp:cNvPr id="0" name=""/>
        <dsp:cNvSpPr/>
      </dsp:nvSpPr>
      <dsp:spPr>
        <a:xfrm>
          <a:off x="4737575" y="617835"/>
          <a:ext cx="2121589" cy="900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noProof="0" dirty="0">
              <a:ln w="0"/>
              <a:solidFill>
                <a:srgbClr val="855D5D">
                  <a:lumMod val="75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Garamond"/>
              <a:ea typeface="+mn-ea"/>
              <a:cs typeface="+mn-cs"/>
            </a:rPr>
            <a:t>Fixer les objectifs et les règles à suivre</a:t>
          </a:r>
        </a:p>
      </dsp:txBody>
      <dsp:txXfrm>
        <a:off x="4737575" y="617835"/>
        <a:ext cx="2121589" cy="900068"/>
      </dsp:txXfrm>
    </dsp:sp>
    <dsp:sp modelId="{C94FC9B2-43DE-4A8D-A394-771AFFF80A8B}">
      <dsp:nvSpPr>
        <dsp:cNvPr id="0" name=""/>
        <dsp:cNvSpPr/>
      </dsp:nvSpPr>
      <dsp:spPr>
        <a:xfrm>
          <a:off x="7228836" y="617835"/>
          <a:ext cx="900068" cy="900068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47349D-9ED1-429B-8840-E82E6DB0C778}">
      <dsp:nvSpPr>
        <dsp:cNvPr id="0" name=""/>
        <dsp:cNvSpPr/>
      </dsp:nvSpPr>
      <dsp:spPr>
        <a:xfrm>
          <a:off x="7417850" y="806849"/>
          <a:ext cx="522039" cy="5220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C6D064-EA9C-4D84-B245-57940C6A86D8}">
      <dsp:nvSpPr>
        <dsp:cNvPr id="0" name=""/>
        <dsp:cNvSpPr/>
      </dsp:nvSpPr>
      <dsp:spPr>
        <a:xfrm>
          <a:off x="8321776" y="617835"/>
          <a:ext cx="2121589" cy="900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noProof="0" dirty="0">
              <a:ln w="0"/>
              <a:solidFill>
                <a:srgbClr val="855D5D">
                  <a:lumMod val="75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Garamond"/>
              <a:ea typeface="+mn-ea"/>
              <a:cs typeface="+mn-cs"/>
            </a:rPr>
            <a:t>Entraide au sein de l’équipe</a:t>
          </a:r>
        </a:p>
      </dsp:txBody>
      <dsp:txXfrm>
        <a:off x="8321776" y="617835"/>
        <a:ext cx="2121589" cy="900068"/>
      </dsp:txXfrm>
    </dsp:sp>
    <dsp:sp modelId="{E4A6A234-5289-4DBA-9033-09942AE00E9B}">
      <dsp:nvSpPr>
        <dsp:cNvPr id="0" name=""/>
        <dsp:cNvSpPr/>
      </dsp:nvSpPr>
      <dsp:spPr>
        <a:xfrm>
          <a:off x="60434" y="2139696"/>
          <a:ext cx="900068" cy="900068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4D7566-BE28-4C05-B108-2F05F41F7D3A}">
      <dsp:nvSpPr>
        <dsp:cNvPr id="0" name=""/>
        <dsp:cNvSpPr/>
      </dsp:nvSpPr>
      <dsp:spPr>
        <a:xfrm>
          <a:off x="249449" y="2328710"/>
          <a:ext cx="522039" cy="52203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6E8AC7-EEFC-4052-884A-64AB7AA7836E}">
      <dsp:nvSpPr>
        <dsp:cNvPr id="0" name=""/>
        <dsp:cNvSpPr/>
      </dsp:nvSpPr>
      <dsp:spPr>
        <a:xfrm>
          <a:off x="1153375" y="2139696"/>
          <a:ext cx="2121589" cy="900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noProof="0" dirty="0">
              <a:ln w="0"/>
              <a:solidFill>
                <a:srgbClr val="855D5D">
                  <a:lumMod val="75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Garamond"/>
              <a:ea typeface="+mn-ea"/>
              <a:cs typeface="+mn-cs"/>
            </a:rPr>
            <a:t>Avoir une idée sur le travail de chaque membre</a:t>
          </a:r>
        </a:p>
      </dsp:txBody>
      <dsp:txXfrm>
        <a:off x="1153375" y="2139696"/>
        <a:ext cx="2121589" cy="900068"/>
      </dsp:txXfrm>
    </dsp:sp>
    <dsp:sp modelId="{027DE571-A6A4-4E93-B417-A2222C48ED00}">
      <dsp:nvSpPr>
        <dsp:cNvPr id="0" name=""/>
        <dsp:cNvSpPr/>
      </dsp:nvSpPr>
      <dsp:spPr>
        <a:xfrm>
          <a:off x="3644635" y="2139696"/>
          <a:ext cx="900068" cy="900068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53EC00-03B3-4465-97BC-4D68ECF3364E}">
      <dsp:nvSpPr>
        <dsp:cNvPr id="0" name=""/>
        <dsp:cNvSpPr/>
      </dsp:nvSpPr>
      <dsp:spPr>
        <a:xfrm>
          <a:off x="3833650" y="2328710"/>
          <a:ext cx="522039" cy="52203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FA075B-6591-4CB9-A292-5C5BE8D0B541}">
      <dsp:nvSpPr>
        <dsp:cNvPr id="0" name=""/>
        <dsp:cNvSpPr/>
      </dsp:nvSpPr>
      <dsp:spPr>
        <a:xfrm>
          <a:off x="4737575" y="2139696"/>
          <a:ext cx="2121589" cy="900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noProof="0" dirty="0">
              <a:ln w="0"/>
              <a:solidFill>
                <a:srgbClr val="855D5D">
                  <a:lumMod val="75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Garamond"/>
              <a:ea typeface="+mn-ea"/>
              <a:cs typeface="+mn-cs"/>
            </a:rPr>
            <a:t>Chercher le plus tôt possible de l’aide en cas de blocage</a:t>
          </a:r>
        </a:p>
      </dsp:txBody>
      <dsp:txXfrm>
        <a:off x="4737575" y="2139696"/>
        <a:ext cx="2121589" cy="900068"/>
      </dsp:txXfrm>
    </dsp:sp>
    <dsp:sp modelId="{1876AC68-EFA3-4657-89D9-78AAD40010C1}">
      <dsp:nvSpPr>
        <dsp:cNvPr id="0" name=""/>
        <dsp:cNvSpPr/>
      </dsp:nvSpPr>
      <dsp:spPr>
        <a:xfrm>
          <a:off x="7228836" y="2139696"/>
          <a:ext cx="900068" cy="900068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94E590-956A-403F-91D1-1ABE20DF8148}">
      <dsp:nvSpPr>
        <dsp:cNvPr id="0" name=""/>
        <dsp:cNvSpPr/>
      </dsp:nvSpPr>
      <dsp:spPr>
        <a:xfrm>
          <a:off x="7417850" y="2328710"/>
          <a:ext cx="522039" cy="52203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92CE91-DBAF-4581-B1BE-43FE10181B65}">
      <dsp:nvSpPr>
        <dsp:cNvPr id="0" name=""/>
        <dsp:cNvSpPr/>
      </dsp:nvSpPr>
      <dsp:spPr>
        <a:xfrm>
          <a:off x="8229339" y="2139696"/>
          <a:ext cx="2306465" cy="900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noProof="0" dirty="0">
              <a:ln w="0"/>
              <a:solidFill>
                <a:srgbClr val="855D5D">
                  <a:lumMod val="75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Garamond"/>
              <a:ea typeface="+mn-ea"/>
              <a:cs typeface="+mn-cs"/>
            </a:rPr>
            <a:t>Anticiper avant le début du projet avec les lectures nécessaires</a:t>
          </a:r>
        </a:p>
      </dsp:txBody>
      <dsp:txXfrm>
        <a:off x="8229339" y="2139696"/>
        <a:ext cx="2306465" cy="90006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4C506D-7338-4D31-8A58-63572BB5962B}">
      <dsp:nvSpPr>
        <dsp:cNvPr id="0" name=""/>
        <dsp:cNvSpPr/>
      </dsp:nvSpPr>
      <dsp:spPr>
        <a:xfrm>
          <a:off x="345813" y="721"/>
          <a:ext cx="2585256" cy="15511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Le projet intégrateur de 3</a:t>
          </a:r>
          <a:r>
            <a:rPr lang="fr-FR" sz="2400" kern="1200" baseline="30000" dirty="0"/>
            <a:t>ème</a:t>
          </a:r>
          <a:r>
            <a:rPr lang="fr-FR" sz="2400" kern="1200" dirty="0"/>
            <a:t> année</a:t>
          </a:r>
          <a:endParaRPr lang="en-US" sz="2400" kern="1200" dirty="0"/>
        </a:p>
      </dsp:txBody>
      <dsp:txXfrm>
        <a:off x="391245" y="46153"/>
        <a:ext cx="2494392" cy="1460289"/>
      </dsp:txXfrm>
    </dsp:sp>
    <dsp:sp modelId="{7F4B1B08-CDE6-4B38-91A0-CDC409A529A1}">
      <dsp:nvSpPr>
        <dsp:cNvPr id="0" name=""/>
        <dsp:cNvSpPr/>
      </dsp:nvSpPr>
      <dsp:spPr>
        <a:xfrm>
          <a:off x="3158572" y="455726"/>
          <a:ext cx="548074" cy="64114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3158572" y="583955"/>
        <a:ext cx="383652" cy="384685"/>
      </dsp:txXfrm>
    </dsp:sp>
    <dsp:sp modelId="{2DEFD938-1FB1-4B30-B3EF-FD5EFE6C1BB9}">
      <dsp:nvSpPr>
        <dsp:cNvPr id="0" name=""/>
        <dsp:cNvSpPr/>
      </dsp:nvSpPr>
      <dsp:spPr>
        <a:xfrm>
          <a:off x="3965171" y="721"/>
          <a:ext cx="2585256" cy="15511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224238"/>
                <a:satOff val="-10073"/>
                <a:lumOff val="133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24238"/>
                <a:satOff val="-10073"/>
                <a:lumOff val="133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24238"/>
                <a:satOff val="-10073"/>
                <a:lumOff val="133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Une expérience positive globalement</a:t>
          </a:r>
          <a:endParaRPr lang="en-US" sz="2400" kern="1200" dirty="0"/>
        </a:p>
      </dsp:txBody>
      <dsp:txXfrm>
        <a:off x="4010603" y="46153"/>
        <a:ext cx="2494392" cy="1460289"/>
      </dsp:txXfrm>
    </dsp:sp>
    <dsp:sp modelId="{B2EF0CAF-6CDE-4DDD-BD83-B7E4620DB462}">
      <dsp:nvSpPr>
        <dsp:cNvPr id="0" name=""/>
        <dsp:cNvSpPr/>
      </dsp:nvSpPr>
      <dsp:spPr>
        <a:xfrm>
          <a:off x="6777930" y="455726"/>
          <a:ext cx="548074" cy="64114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280298"/>
                <a:satOff val="-12591"/>
                <a:lumOff val="166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80298"/>
                <a:satOff val="-12591"/>
                <a:lumOff val="166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80298"/>
                <a:satOff val="-12591"/>
                <a:lumOff val="166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6777930" y="583955"/>
        <a:ext cx="383652" cy="384685"/>
      </dsp:txXfrm>
    </dsp:sp>
    <dsp:sp modelId="{0EBF0340-FC81-4267-9F55-38245959BA58}">
      <dsp:nvSpPr>
        <dsp:cNvPr id="0" name=""/>
        <dsp:cNvSpPr/>
      </dsp:nvSpPr>
      <dsp:spPr>
        <a:xfrm>
          <a:off x="7584530" y="721"/>
          <a:ext cx="2585256" cy="15511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48476"/>
                <a:satOff val="-20146"/>
                <a:lumOff val="266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48476"/>
                <a:satOff val="-20146"/>
                <a:lumOff val="266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48476"/>
                <a:satOff val="-20146"/>
                <a:lumOff val="266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Développement  des connaissances techniques </a:t>
          </a:r>
          <a:endParaRPr lang="en-US" sz="2400" kern="1200" dirty="0"/>
        </a:p>
      </dsp:txBody>
      <dsp:txXfrm>
        <a:off x="7629962" y="46153"/>
        <a:ext cx="2494392" cy="1460289"/>
      </dsp:txXfrm>
    </dsp:sp>
    <dsp:sp modelId="{449DFFF4-3070-4A70-B177-A739EA3EB1CA}">
      <dsp:nvSpPr>
        <dsp:cNvPr id="0" name=""/>
        <dsp:cNvSpPr/>
      </dsp:nvSpPr>
      <dsp:spPr>
        <a:xfrm rot="5400000">
          <a:off x="8603121" y="1732843"/>
          <a:ext cx="548074" cy="64114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560596"/>
                <a:satOff val="-25182"/>
                <a:lumOff val="333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560596"/>
                <a:satOff val="-25182"/>
                <a:lumOff val="333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560596"/>
                <a:satOff val="-25182"/>
                <a:lumOff val="333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8684816" y="1779377"/>
        <a:ext cx="384685" cy="383652"/>
      </dsp:txXfrm>
    </dsp:sp>
    <dsp:sp modelId="{E907DC29-6B50-4A85-995D-193A67480672}">
      <dsp:nvSpPr>
        <dsp:cNvPr id="0" name=""/>
        <dsp:cNvSpPr/>
      </dsp:nvSpPr>
      <dsp:spPr>
        <a:xfrm>
          <a:off x="7584530" y="2585977"/>
          <a:ext cx="2585256" cy="15511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672715"/>
                <a:satOff val="-30219"/>
                <a:lumOff val="400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72715"/>
                <a:satOff val="-30219"/>
                <a:lumOff val="400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72715"/>
                <a:satOff val="-30219"/>
                <a:lumOff val="400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Développement des aptitudes au travail en équipe</a:t>
          </a:r>
          <a:endParaRPr lang="en-US" sz="2400" kern="1200" dirty="0"/>
        </a:p>
      </dsp:txBody>
      <dsp:txXfrm>
        <a:off x="7629962" y="2631409"/>
        <a:ext cx="2494392" cy="1460289"/>
      </dsp:txXfrm>
    </dsp:sp>
    <dsp:sp modelId="{4F2CB09C-2651-46AE-8440-B446813E0369}">
      <dsp:nvSpPr>
        <dsp:cNvPr id="0" name=""/>
        <dsp:cNvSpPr/>
      </dsp:nvSpPr>
      <dsp:spPr>
        <a:xfrm rot="10800000">
          <a:off x="6808953" y="3040982"/>
          <a:ext cx="548074" cy="64114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840893"/>
                <a:satOff val="-37774"/>
                <a:lumOff val="500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840893"/>
                <a:satOff val="-37774"/>
                <a:lumOff val="500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840893"/>
                <a:satOff val="-37774"/>
                <a:lumOff val="500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10800000">
        <a:off x="6973375" y="3169211"/>
        <a:ext cx="383652" cy="384685"/>
      </dsp:txXfrm>
    </dsp:sp>
    <dsp:sp modelId="{E8E1A4D1-F58F-4756-9BF0-0D88B0DAA9E0}">
      <dsp:nvSpPr>
        <dsp:cNvPr id="0" name=""/>
        <dsp:cNvSpPr/>
      </dsp:nvSpPr>
      <dsp:spPr>
        <a:xfrm>
          <a:off x="3965171" y="2585977"/>
          <a:ext cx="2585256" cy="15511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896953"/>
                <a:satOff val="-40292"/>
                <a:lumOff val="533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896953"/>
                <a:satOff val="-40292"/>
                <a:lumOff val="533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896953"/>
                <a:satOff val="-40292"/>
                <a:lumOff val="533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Développement des habiletés personnelles et relationnelles </a:t>
          </a:r>
        </a:p>
      </dsp:txBody>
      <dsp:txXfrm>
        <a:off x="4010603" y="2631409"/>
        <a:ext cx="2494392" cy="1460289"/>
      </dsp:txXfrm>
    </dsp:sp>
    <dsp:sp modelId="{4AE4ABD7-9E70-42CD-A1E9-67C2AD32BBED}">
      <dsp:nvSpPr>
        <dsp:cNvPr id="0" name=""/>
        <dsp:cNvSpPr/>
      </dsp:nvSpPr>
      <dsp:spPr>
        <a:xfrm rot="10800000">
          <a:off x="3189595" y="3040982"/>
          <a:ext cx="548074" cy="64114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1121191"/>
                <a:satOff val="-50365"/>
                <a:lumOff val="666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121191"/>
                <a:satOff val="-50365"/>
                <a:lumOff val="666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121191"/>
                <a:satOff val="-50365"/>
                <a:lumOff val="666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2000" kern="1200"/>
        </a:p>
      </dsp:txBody>
      <dsp:txXfrm rot="10800000">
        <a:off x="3354017" y="3169211"/>
        <a:ext cx="383652" cy="384685"/>
      </dsp:txXfrm>
    </dsp:sp>
    <dsp:sp modelId="{22A46D66-F1FE-4B31-95AA-DDE7DBB28C96}">
      <dsp:nvSpPr>
        <dsp:cNvPr id="0" name=""/>
        <dsp:cNvSpPr/>
      </dsp:nvSpPr>
      <dsp:spPr>
        <a:xfrm>
          <a:off x="345813" y="2585977"/>
          <a:ext cx="2585256" cy="15511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1121191"/>
                <a:satOff val="-50365"/>
                <a:lumOff val="666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121191"/>
                <a:satOff val="-50365"/>
                <a:lumOff val="666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121191"/>
                <a:satOff val="-50365"/>
                <a:lumOff val="666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Découverte des outils de gestion de projet</a:t>
          </a:r>
          <a:endParaRPr lang="en-US" sz="2400" kern="1200" dirty="0"/>
        </a:p>
      </dsp:txBody>
      <dsp:txXfrm>
        <a:off x="391245" y="2631409"/>
        <a:ext cx="2494392" cy="14602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#38">
  <dgm:title val=" Liste verticale d’icônes à éléments pleins"/>
  <dgm:desc val="Permet de représenter une série d’éléments visuels de haut en bas avec du texte de niveau 1 ou niveau 1 et niveau 2 groupé dans une forme. Fonctionne de manière optimale avec des icônes ou de petites images avec de plus longues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770DF988-5CAB-432B-8D0B-D8C3E059DF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BE356AA-AEFC-428A-8BD0-AA2D3C5918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4542454-0DB0-4655-8ACB-47F11FD23E65}" type="datetime1">
              <a:rPr lang="fr-FR" smtClean="0"/>
              <a:t>29/11/2020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4865BBC-F712-4550-A53A-E3704893E6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4944CF1-DDB6-4D6E-8031-215AE90439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2908541-035C-4B65-9610-76D15F8AC2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5519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7587684-5593-40E5-977B-278C47A3506F}" type="datetime1">
              <a:rPr lang="fr-FR" noProof="0" smtClean="0"/>
              <a:t>29/11/2020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B9CF3A1-9863-43A3-B39B-8E6FEFD6E20B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584560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B9CF3A1-9863-43A3-B39B-8E6FEFD6E20B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789415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B9CF3A1-9863-43A3-B39B-8E6FEFD6E20B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39043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B9CF3A1-9863-43A3-B39B-8E6FEFD6E20B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4186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B9CF3A1-9863-43A3-B39B-8E6FEFD6E20B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3570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acdb2f676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gacdb2f676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acdb2f676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d3df3ca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gad3df3ca8f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ad3df3ca8f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6" name="Google Shape;36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ad53a76b3e_6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6" name="Google Shape;586;gad53a76b3e_6_4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87" name="Google Shape;587;gad53a76b3e_6_4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fr-F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a34420d9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8" name="Google Shape;598;ga34420d9f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99" name="Google Shape;599;ga34420d9f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fr-F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B9CF3A1-9863-43A3-B39B-8E6FEFD6E20B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09491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a34420d9f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9" name="Google Shape;609;ga34420d9f7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10" name="Google Shape;610;ga34420d9f7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fr-F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B9CF3A1-9863-43A3-B39B-8E6FEFD6E20B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5201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B9CF3A1-9863-43A3-B39B-8E6FEFD6E20B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15007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B9CF3A1-9863-43A3-B39B-8E6FEFD6E20B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787179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B9CF3A1-9863-43A3-B39B-8E6FEFD6E20B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84035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B9CF3A1-9863-43A3-B39B-8E6FEFD6E20B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98502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B9CF3A1-9863-43A3-B39B-8E6FEFD6E20B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02691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B9CF3A1-9863-43A3-B39B-8E6FEFD6E20B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9469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B9CF3A1-9863-43A3-B39B-8E6FEFD6E20B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26380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B9CF3A1-9863-43A3-B39B-8E6FEFD6E20B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02333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B9CF3A1-9863-43A3-B39B-8E6FEFD6E20B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0717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B9CF3A1-9863-43A3-B39B-8E6FEFD6E20B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7980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B9CF3A1-9863-43A3-B39B-8E6FEFD6E20B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2134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B9CF3A1-9863-43A3-B39B-8E6FEFD6E20B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7904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B9CF3A1-9863-43A3-B39B-8E6FEFD6E20B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7623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86114-9098-435A-92ED-EB5C60A8594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623677EC-F535-460C-B8F2-2DE379673467}"/>
              </a:ext>
            </a:extLst>
          </p:cNvPr>
          <p:cNvSpPr/>
          <p:nvPr/>
        </p:nvSpPr>
        <p:spPr>
          <a:xfrm>
            <a:off x="7538301" y="359999"/>
            <a:ext cx="4294899" cy="613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33C0D9D9-BD9E-4496-B006-48F8564772EA}"/>
              </a:ext>
            </a:extLst>
          </p:cNvPr>
          <p:cNvSpPr/>
          <p:nvPr/>
        </p:nvSpPr>
        <p:spPr>
          <a:xfrm>
            <a:off x="7180411" y="711624"/>
            <a:ext cx="4294899" cy="538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27B97580-930D-4D78-B1CF-B3362065422C}"/>
              </a:ext>
            </a:extLst>
          </p:cNvPr>
          <p:cNvSpPr/>
          <p:nvPr/>
        </p:nvSpPr>
        <p:spPr>
          <a:xfrm flipH="1">
            <a:off x="7538301" y="724153"/>
            <a:ext cx="357889" cy="357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Rectangle 14">
            <a:extLst>
              <a:ext uri="{FF2B5EF4-FFF2-40B4-BE49-F238E27FC236}">
                <a16:creationId xmlns:a16="http://schemas.microsoft.com/office/drawing/2014/main" id="{0F7CCE60-6E08-4CDE-B013-9C636A46C8A2}"/>
              </a:ext>
            </a:extLst>
          </p:cNvPr>
          <p:cNvSpPr/>
          <p:nvPr/>
        </p:nvSpPr>
        <p:spPr>
          <a:xfrm flipH="1">
            <a:off x="7538301" y="5739959"/>
            <a:ext cx="357889" cy="3578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4C4AC3B-AEEF-47EF-9226-CF64AC78260D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7871790" y="2042319"/>
            <a:ext cx="3168000" cy="2387600"/>
          </a:xfrm>
        </p:spPr>
        <p:txBody>
          <a:bodyPr lIns="0" tIns="0" rIns="0" bIns="0" rtlCol="0" anchor="b">
            <a:normAutofit/>
          </a:bodyPr>
          <a:lstStyle>
            <a:lvl1pPr algn="ctr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A6BF959-E47C-478B-BD16-0D4D033531B8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7871790" y="5166704"/>
            <a:ext cx="3168000" cy="766957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200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A85E8A1-43CB-4B51-9B45-2010B5833B02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3758FB8-19A9-47B1-8D16-FC78E7E2D1ED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 rtlCol="0"/>
          <a:lstStyle/>
          <a:p>
            <a:pPr rtl="0"/>
            <a:fld id="{BA282B3E-4E3B-4D3F-AC29-B6E963F9C7A1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3ED610-C66B-4824-A437-94E15AA5FF81}"/>
              </a:ext>
            </a:extLst>
          </p:cNvPr>
          <p:cNvSpPr/>
          <p:nvPr userDrawn="1"/>
        </p:nvSpPr>
        <p:spPr>
          <a:xfrm>
            <a:off x="6817676" y="4469671"/>
            <a:ext cx="720624" cy="2028329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830865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4096F10-4648-48FC-B20E-41DB833A838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75C63F9B-C252-4EF8-A01A-4BA6640780A5}"/>
              </a:ext>
            </a:extLst>
          </p:cNvPr>
          <p:cNvSpPr/>
          <p:nvPr userDrawn="1"/>
        </p:nvSpPr>
        <p:spPr>
          <a:xfrm>
            <a:off x="4065847" y="0"/>
            <a:ext cx="4060307" cy="1836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6" name="Rectangle 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4250406" y="5778000"/>
            <a:ext cx="3691188" cy="108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860" y="360000"/>
            <a:ext cx="4015409" cy="1330688"/>
          </a:xfrm>
        </p:spPr>
        <p:txBody>
          <a:bodyPr rtlCol="0" anchor="b"/>
          <a:lstStyle>
            <a:lvl1pPr algn="ctr">
              <a:defRPr i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6" name="Espace réservé au pied de page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BA282B3E-4E3B-4D3F-AC29-B6E963F9C7A1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C9052014-F3D5-4680-A8B9-D47134B2BB0F}"/>
              </a:ext>
            </a:extLst>
          </p:cNvPr>
          <p:cNvSpPr/>
          <p:nvPr userDrawn="1"/>
        </p:nvSpPr>
        <p:spPr>
          <a:xfrm>
            <a:off x="720000" y="720000"/>
            <a:ext cx="10753200" cy="5382000"/>
          </a:xfrm>
          <a:custGeom>
            <a:avLst/>
            <a:gdLst>
              <a:gd name="connsiteX0" fmla="*/ 0 w 10753200"/>
              <a:gd name="connsiteY0" fmla="*/ 0 h 5382000"/>
              <a:gd name="connsiteX1" fmla="*/ 2946000 w 10753200"/>
              <a:gd name="connsiteY1" fmla="*/ 0 h 5382000"/>
              <a:gd name="connsiteX2" fmla="*/ 2946000 w 10753200"/>
              <a:gd name="connsiteY2" fmla="*/ 745624 h 5382000"/>
              <a:gd name="connsiteX3" fmla="*/ 7806000 w 10753200"/>
              <a:gd name="connsiteY3" fmla="*/ 745624 h 5382000"/>
              <a:gd name="connsiteX4" fmla="*/ 7806000 w 10753200"/>
              <a:gd name="connsiteY4" fmla="*/ 0 h 5382000"/>
              <a:gd name="connsiteX5" fmla="*/ 10753200 w 10753200"/>
              <a:gd name="connsiteY5" fmla="*/ 0 h 5382000"/>
              <a:gd name="connsiteX6" fmla="*/ 10753200 w 10753200"/>
              <a:gd name="connsiteY6" fmla="*/ 5382000 h 5382000"/>
              <a:gd name="connsiteX7" fmla="*/ 0 w 10753200"/>
              <a:gd name="connsiteY7" fmla="*/ 5382000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8" fmla="*/ 7897440 w 10753200"/>
              <a:gd name="connsiteY8" fmla="*/ 837064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  <a:gd name="connsiteX6" fmla="*/ 2946000 w 10753200"/>
              <a:gd name="connsiteY6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3200" h="5382000">
                <a:moveTo>
                  <a:pt x="7806000" y="0"/>
                </a:moveTo>
                <a:lnTo>
                  <a:pt x="10753200" y="0"/>
                </a:lnTo>
                <a:lnTo>
                  <a:pt x="10753200" y="5382000"/>
                </a:lnTo>
                <a:lnTo>
                  <a:pt x="0" y="5382000"/>
                </a:lnTo>
                <a:lnTo>
                  <a:pt x="0" y="0"/>
                </a:lnTo>
                <a:lnTo>
                  <a:pt x="2946000" y="0"/>
                </a:lnTo>
              </a:path>
            </a:pathLst>
          </a:custGeom>
          <a:noFill/>
          <a:ln>
            <a:solidFill>
              <a:schemeClr val="bg1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60047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clair en haut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4096F10-4648-48FC-B20E-41DB833A838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75C63F9B-C252-4EF8-A01A-4BA6640780A5}"/>
              </a:ext>
            </a:extLst>
          </p:cNvPr>
          <p:cNvSpPr/>
          <p:nvPr userDrawn="1"/>
        </p:nvSpPr>
        <p:spPr>
          <a:xfrm>
            <a:off x="4065847" y="0"/>
            <a:ext cx="4060307" cy="1836000"/>
          </a:xfrm>
          <a:prstGeom prst="rect">
            <a:avLst/>
          </a:prstGeom>
          <a:solidFill>
            <a:schemeClr val="accent5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6" name="Rectangle 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4250406" y="5778000"/>
            <a:ext cx="3691188" cy="1080000"/>
          </a:xfrm>
          <a:prstGeom prst="rect">
            <a:avLst/>
          </a:prstGeom>
          <a:solidFill>
            <a:schemeClr val="accent5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860" y="360000"/>
            <a:ext cx="4015409" cy="1330688"/>
          </a:xfrm>
        </p:spPr>
        <p:txBody>
          <a:bodyPr rtlCol="0" anchor="b"/>
          <a:lstStyle>
            <a:lvl1pPr algn="ctr">
              <a:defRPr i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BA282B3E-4E3B-4D3F-AC29-B6E963F9C7A1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C9052014-F3D5-4680-A8B9-D47134B2BB0F}"/>
              </a:ext>
            </a:extLst>
          </p:cNvPr>
          <p:cNvSpPr/>
          <p:nvPr userDrawn="1"/>
        </p:nvSpPr>
        <p:spPr>
          <a:xfrm>
            <a:off x="720000" y="720000"/>
            <a:ext cx="10753200" cy="5382000"/>
          </a:xfrm>
          <a:custGeom>
            <a:avLst/>
            <a:gdLst>
              <a:gd name="connsiteX0" fmla="*/ 0 w 10753200"/>
              <a:gd name="connsiteY0" fmla="*/ 0 h 5382000"/>
              <a:gd name="connsiteX1" fmla="*/ 2946000 w 10753200"/>
              <a:gd name="connsiteY1" fmla="*/ 0 h 5382000"/>
              <a:gd name="connsiteX2" fmla="*/ 2946000 w 10753200"/>
              <a:gd name="connsiteY2" fmla="*/ 745624 h 5382000"/>
              <a:gd name="connsiteX3" fmla="*/ 7806000 w 10753200"/>
              <a:gd name="connsiteY3" fmla="*/ 745624 h 5382000"/>
              <a:gd name="connsiteX4" fmla="*/ 7806000 w 10753200"/>
              <a:gd name="connsiteY4" fmla="*/ 0 h 5382000"/>
              <a:gd name="connsiteX5" fmla="*/ 10753200 w 10753200"/>
              <a:gd name="connsiteY5" fmla="*/ 0 h 5382000"/>
              <a:gd name="connsiteX6" fmla="*/ 10753200 w 10753200"/>
              <a:gd name="connsiteY6" fmla="*/ 5382000 h 5382000"/>
              <a:gd name="connsiteX7" fmla="*/ 0 w 10753200"/>
              <a:gd name="connsiteY7" fmla="*/ 5382000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8" fmla="*/ 7897440 w 10753200"/>
              <a:gd name="connsiteY8" fmla="*/ 837064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  <a:gd name="connsiteX6" fmla="*/ 2946000 w 10753200"/>
              <a:gd name="connsiteY6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3200" h="5382000">
                <a:moveTo>
                  <a:pt x="7806000" y="0"/>
                </a:moveTo>
                <a:lnTo>
                  <a:pt x="10753200" y="0"/>
                </a:lnTo>
                <a:lnTo>
                  <a:pt x="10753200" y="5382000"/>
                </a:lnTo>
                <a:lnTo>
                  <a:pt x="0" y="5382000"/>
                </a:lnTo>
                <a:lnTo>
                  <a:pt x="0" y="0"/>
                </a:lnTo>
                <a:lnTo>
                  <a:pt x="2946000" y="0"/>
                </a:lnTo>
              </a:path>
            </a:pathLst>
          </a:custGeom>
          <a:noFill/>
          <a:ln>
            <a:solidFill>
              <a:schemeClr val="accent3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84904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re clair uniquement à gauche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107A34A-1BB3-4673-8E88-53D27CCD8A14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6" name="Rectangle 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0" y="2385000"/>
            <a:ext cx="72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 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851" y="2453081"/>
            <a:ext cx="4015409" cy="1330688"/>
          </a:xfrm>
        </p:spPr>
        <p:txBody>
          <a:bodyPr rtlCol="0" anchor="b"/>
          <a:lstStyle>
            <a:lvl1pPr algn="ctr">
              <a:defRPr i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BA282B3E-4E3B-4D3F-AC29-B6E963F9C7A1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0DE010-77BA-4E35-97A1-A032049D87CB}"/>
              </a:ext>
            </a:extLst>
          </p:cNvPr>
          <p:cNvSpPr/>
          <p:nvPr userDrawn="1"/>
        </p:nvSpPr>
        <p:spPr>
          <a:xfrm>
            <a:off x="11112000" y="2385000"/>
            <a:ext cx="108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7" name="Forme libre : Forme 16">
            <a:extLst>
              <a:ext uri="{FF2B5EF4-FFF2-40B4-BE49-F238E27FC236}">
                <a16:creationId xmlns:a16="http://schemas.microsoft.com/office/drawing/2014/main" id="{7DA9AB89-FE71-4487-BE1F-7DA75DEB7CC3}"/>
              </a:ext>
            </a:extLst>
          </p:cNvPr>
          <p:cNvSpPr/>
          <p:nvPr userDrawn="1"/>
        </p:nvSpPr>
        <p:spPr>
          <a:xfrm rot="16200000">
            <a:off x="3387001" y="-1960199"/>
            <a:ext cx="5418000" cy="10778400"/>
          </a:xfrm>
          <a:custGeom>
            <a:avLst/>
            <a:gdLst>
              <a:gd name="connsiteX0" fmla="*/ 0 w 10767616"/>
              <a:gd name="connsiteY0" fmla="*/ 0 h 5418000"/>
              <a:gd name="connsiteX1" fmla="*/ 2921260 w 10767616"/>
              <a:gd name="connsiteY1" fmla="*/ 0 h 5418000"/>
              <a:gd name="connsiteX2" fmla="*/ 2921260 w 10767616"/>
              <a:gd name="connsiteY2" fmla="*/ 246371 h 5418000"/>
              <a:gd name="connsiteX3" fmla="*/ 7861969 w 10767616"/>
              <a:gd name="connsiteY3" fmla="*/ 246371 h 5418000"/>
              <a:gd name="connsiteX4" fmla="*/ 7861969 w 10767616"/>
              <a:gd name="connsiteY4" fmla="*/ 0 h 5418000"/>
              <a:gd name="connsiteX5" fmla="*/ 10767616 w 10767616"/>
              <a:gd name="connsiteY5" fmla="*/ 0 h 5418000"/>
              <a:gd name="connsiteX6" fmla="*/ 10767616 w 10767616"/>
              <a:gd name="connsiteY6" fmla="*/ 5418000 h 5418000"/>
              <a:gd name="connsiteX7" fmla="*/ 0 w 10767616"/>
              <a:gd name="connsiteY7" fmla="*/ 5418000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8" fmla="*/ 7953409 w 10767616"/>
              <a:gd name="connsiteY8" fmla="*/ 337811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  <a:gd name="connsiteX6" fmla="*/ 2921260 w 10767616"/>
              <a:gd name="connsiteY6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67616" h="5418000">
                <a:moveTo>
                  <a:pt x="7861969" y="0"/>
                </a:moveTo>
                <a:lnTo>
                  <a:pt x="10767616" y="0"/>
                </a:lnTo>
                <a:lnTo>
                  <a:pt x="10767616" y="5418000"/>
                </a:lnTo>
                <a:lnTo>
                  <a:pt x="0" y="5418000"/>
                </a:lnTo>
                <a:lnTo>
                  <a:pt x="0" y="0"/>
                </a:lnTo>
                <a:lnTo>
                  <a:pt x="2921260" y="0"/>
                </a:lnTo>
              </a:path>
            </a:pathLst>
          </a:custGeom>
          <a:noFill/>
          <a:ln>
            <a:solidFill>
              <a:schemeClr val="accent4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B0C100-97B0-4EEE-B661-715650D5E826}"/>
              </a:ext>
            </a:extLst>
          </p:cNvPr>
          <p:cNvSpPr/>
          <p:nvPr userDrawn="1"/>
        </p:nvSpPr>
        <p:spPr>
          <a:xfrm flipH="1">
            <a:off x="706800" y="5778001"/>
            <a:ext cx="36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567685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re clair uniquement à droi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107A34A-1BB3-4673-8E88-53D27CCD8A14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6" name="Rectangle 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0" y="2385000"/>
            <a:ext cx="36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 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590" y="2453081"/>
            <a:ext cx="4015409" cy="1330688"/>
          </a:xfrm>
        </p:spPr>
        <p:txBody>
          <a:bodyPr rtlCol="0" anchor="b"/>
          <a:lstStyle>
            <a:lvl1pPr algn="ctr">
              <a:defRPr i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BA282B3E-4E3B-4D3F-AC29-B6E963F9C7A1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0DE010-77BA-4E35-97A1-A032049D87CB}"/>
              </a:ext>
            </a:extLst>
          </p:cNvPr>
          <p:cNvSpPr/>
          <p:nvPr userDrawn="1"/>
        </p:nvSpPr>
        <p:spPr>
          <a:xfrm>
            <a:off x="11471998" y="2385000"/>
            <a:ext cx="720001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7" name="Forme libre : Forme 16">
            <a:extLst>
              <a:ext uri="{FF2B5EF4-FFF2-40B4-BE49-F238E27FC236}">
                <a16:creationId xmlns:a16="http://schemas.microsoft.com/office/drawing/2014/main" id="{7DA9AB89-FE71-4487-BE1F-7DA75DEB7CC3}"/>
              </a:ext>
            </a:extLst>
          </p:cNvPr>
          <p:cNvSpPr/>
          <p:nvPr userDrawn="1"/>
        </p:nvSpPr>
        <p:spPr>
          <a:xfrm rot="5400000" flipH="1">
            <a:off x="3387001" y="-1960199"/>
            <a:ext cx="5418000" cy="10778400"/>
          </a:xfrm>
          <a:custGeom>
            <a:avLst/>
            <a:gdLst>
              <a:gd name="connsiteX0" fmla="*/ 0 w 10767616"/>
              <a:gd name="connsiteY0" fmla="*/ 0 h 5418000"/>
              <a:gd name="connsiteX1" fmla="*/ 2921260 w 10767616"/>
              <a:gd name="connsiteY1" fmla="*/ 0 h 5418000"/>
              <a:gd name="connsiteX2" fmla="*/ 2921260 w 10767616"/>
              <a:gd name="connsiteY2" fmla="*/ 246371 h 5418000"/>
              <a:gd name="connsiteX3" fmla="*/ 7861969 w 10767616"/>
              <a:gd name="connsiteY3" fmla="*/ 246371 h 5418000"/>
              <a:gd name="connsiteX4" fmla="*/ 7861969 w 10767616"/>
              <a:gd name="connsiteY4" fmla="*/ 0 h 5418000"/>
              <a:gd name="connsiteX5" fmla="*/ 10767616 w 10767616"/>
              <a:gd name="connsiteY5" fmla="*/ 0 h 5418000"/>
              <a:gd name="connsiteX6" fmla="*/ 10767616 w 10767616"/>
              <a:gd name="connsiteY6" fmla="*/ 5418000 h 5418000"/>
              <a:gd name="connsiteX7" fmla="*/ 0 w 10767616"/>
              <a:gd name="connsiteY7" fmla="*/ 5418000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8" fmla="*/ 7953409 w 10767616"/>
              <a:gd name="connsiteY8" fmla="*/ 337811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  <a:gd name="connsiteX6" fmla="*/ 2921260 w 10767616"/>
              <a:gd name="connsiteY6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67616" h="5418000">
                <a:moveTo>
                  <a:pt x="7861969" y="0"/>
                </a:moveTo>
                <a:lnTo>
                  <a:pt x="10767616" y="0"/>
                </a:lnTo>
                <a:lnTo>
                  <a:pt x="10767616" y="5418000"/>
                </a:lnTo>
                <a:lnTo>
                  <a:pt x="0" y="5418000"/>
                </a:lnTo>
                <a:lnTo>
                  <a:pt x="0" y="0"/>
                </a:lnTo>
                <a:lnTo>
                  <a:pt x="2921260" y="0"/>
                </a:lnTo>
              </a:path>
            </a:pathLst>
          </a:custGeom>
          <a:noFill/>
          <a:ln>
            <a:solidFill>
              <a:schemeClr val="accent4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41CF587A-B161-455A-8783-631E82DF3D52}"/>
              </a:ext>
            </a:extLst>
          </p:cNvPr>
          <p:cNvSpPr/>
          <p:nvPr userDrawn="1"/>
        </p:nvSpPr>
        <p:spPr>
          <a:xfrm flipH="1">
            <a:off x="11125201" y="720000"/>
            <a:ext cx="360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00198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re sombre uniquement à gauch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107A34A-1BB3-4673-8E88-53D27CCD8A14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6" name="Rectangle 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0" y="2385000"/>
            <a:ext cx="72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 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851" y="2453081"/>
            <a:ext cx="4015409" cy="1330688"/>
          </a:xfrm>
        </p:spPr>
        <p:txBody>
          <a:bodyPr rtlCol="0" anchor="b"/>
          <a:lstStyle>
            <a:lvl1pPr algn="ctr">
              <a:defRPr i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BA282B3E-4E3B-4D3F-AC29-B6E963F9C7A1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0DE010-77BA-4E35-97A1-A032049D87CB}"/>
              </a:ext>
            </a:extLst>
          </p:cNvPr>
          <p:cNvSpPr/>
          <p:nvPr userDrawn="1"/>
        </p:nvSpPr>
        <p:spPr>
          <a:xfrm>
            <a:off x="11112000" y="2385000"/>
            <a:ext cx="108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7" name="Forme libre : Forme 16">
            <a:extLst>
              <a:ext uri="{FF2B5EF4-FFF2-40B4-BE49-F238E27FC236}">
                <a16:creationId xmlns:a16="http://schemas.microsoft.com/office/drawing/2014/main" id="{7DA9AB89-FE71-4487-BE1F-7DA75DEB7CC3}"/>
              </a:ext>
            </a:extLst>
          </p:cNvPr>
          <p:cNvSpPr/>
          <p:nvPr userDrawn="1"/>
        </p:nvSpPr>
        <p:spPr>
          <a:xfrm rot="16200000">
            <a:off x="3387001" y="-1960199"/>
            <a:ext cx="5418000" cy="10778400"/>
          </a:xfrm>
          <a:custGeom>
            <a:avLst/>
            <a:gdLst>
              <a:gd name="connsiteX0" fmla="*/ 0 w 10767616"/>
              <a:gd name="connsiteY0" fmla="*/ 0 h 5418000"/>
              <a:gd name="connsiteX1" fmla="*/ 2921260 w 10767616"/>
              <a:gd name="connsiteY1" fmla="*/ 0 h 5418000"/>
              <a:gd name="connsiteX2" fmla="*/ 2921260 w 10767616"/>
              <a:gd name="connsiteY2" fmla="*/ 246371 h 5418000"/>
              <a:gd name="connsiteX3" fmla="*/ 7861969 w 10767616"/>
              <a:gd name="connsiteY3" fmla="*/ 246371 h 5418000"/>
              <a:gd name="connsiteX4" fmla="*/ 7861969 w 10767616"/>
              <a:gd name="connsiteY4" fmla="*/ 0 h 5418000"/>
              <a:gd name="connsiteX5" fmla="*/ 10767616 w 10767616"/>
              <a:gd name="connsiteY5" fmla="*/ 0 h 5418000"/>
              <a:gd name="connsiteX6" fmla="*/ 10767616 w 10767616"/>
              <a:gd name="connsiteY6" fmla="*/ 5418000 h 5418000"/>
              <a:gd name="connsiteX7" fmla="*/ 0 w 10767616"/>
              <a:gd name="connsiteY7" fmla="*/ 5418000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8" fmla="*/ 7953409 w 10767616"/>
              <a:gd name="connsiteY8" fmla="*/ 337811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  <a:gd name="connsiteX6" fmla="*/ 2921260 w 10767616"/>
              <a:gd name="connsiteY6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67616" h="5418000">
                <a:moveTo>
                  <a:pt x="7861969" y="0"/>
                </a:moveTo>
                <a:lnTo>
                  <a:pt x="10767616" y="0"/>
                </a:lnTo>
                <a:lnTo>
                  <a:pt x="10767616" y="5418000"/>
                </a:lnTo>
                <a:lnTo>
                  <a:pt x="0" y="5418000"/>
                </a:lnTo>
                <a:lnTo>
                  <a:pt x="0" y="0"/>
                </a:lnTo>
                <a:lnTo>
                  <a:pt x="2921260" y="0"/>
                </a:lnTo>
              </a:path>
            </a:pathLst>
          </a:custGeom>
          <a:noFill/>
          <a:ln>
            <a:solidFill>
              <a:schemeClr val="bg1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B0C100-97B0-4EEE-B661-715650D5E826}"/>
              </a:ext>
            </a:extLst>
          </p:cNvPr>
          <p:cNvSpPr/>
          <p:nvPr userDrawn="1"/>
        </p:nvSpPr>
        <p:spPr>
          <a:xfrm flipH="1">
            <a:off x="706800" y="5778001"/>
            <a:ext cx="36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574048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9373E7-96AD-4D3A-89FC-75B37BB2C87B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E01CD27-564C-4C36-AFC8-1DAB684F65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88FFDF-C113-4368-A9BD-F6D9A2962B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BA282B3E-4E3B-4D3F-AC29-B6E963F9C7A1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89415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 avec bord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9373E7-96AD-4D3A-89FC-75B37BB2C87B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E01CD27-564C-4C36-AFC8-1DAB684F65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88FFDF-C113-4368-A9BD-F6D9A2962B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BA282B3E-4E3B-4D3F-AC29-B6E963F9C7A1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2268F6-10A6-447E-9928-37CC0D5A4B0A}"/>
              </a:ext>
            </a:extLst>
          </p:cNvPr>
          <p:cNvSpPr/>
          <p:nvPr userDrawn="1"/>
        </p:nvSpPr>
        <p:spPr>
          <a:xfrm>
            <a:off x="720000" y="720000"/>
            <a:ext cx="10753200" cy="5382000"/>
          </a:xfrm>
          <a:prstGeom prst="rect">
            <a:avLst/>
          </a:prstGeom>
          <a:noFill/>
          <a:ln>
            <a:solidFill>
              <a:schemeClr val="accent3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570863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26280A-DD18-47F6-A3B4-3B0571BE0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055BB1-64FB-4BD8-95CC-0516CA79BEE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4364E89-A8EE-406F-81DD-C6357B15CC3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08C719C-3F6B-4A74-BAD7-C48CE3BB03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8CFE0CD-5513-4A5E-9C88-11D165C629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BA282B3E-4E3B-4D3F-AC29-B6E963F9C7A1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003467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vec légen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86114-9098-435A-92ED-EB5C60A8594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623677EC-F535-460C-B8F2-2DE379673467}"/>
              </a:ext>
            </a:extLst>
          </p:cNvPr>
          <p:cNvSpPr/>
          <p:nvPr/>
        </p:nvSpPr>
        <p:spPr>
          <a:xfrm>
            <a:off x="7538301" y="359999"/>
            <a:ext cx="4294899" cy="613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33C0D9D9-BD9E-4496-B006-48F8564772EA}"/>
              </a:ext>
            </a:extLst>
          </p:cNvPr>
          <p:cNvSpPr/>
          <p:nvPr/>
        </p:nvSpPr>
        <p:spPr>
          <a:xfrm>
            <a:off x="7180411" y="711624"/>
            <a:ext cx="4294899" cy="538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27B97580-930D-4D78-B1CF-B3362065422C}"/>
              </a:ext>
            </a:extLst>
          </p:cNvPr>
          <p:cNvSpPr/>
          <p:nvPr/>
        </p:nvSpPr>
        <p:spPr>
          <a:xfrm flipH="1">
            <a:off x="7538301" y="724153"/>
            <a:ext cx="357889" cy="357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Rectangle 14">
            <a:extLst>
              <a:ext uri="{FF2B5EF4-FFF2-40B4-BE49-F238E27FC236}">
                <a16:creationId xmlns:a16="http://schemas.microsoft.com/office/drawing/2014/main" id="{0F7CCE60-6E08-4CDE-B013-9C636A46C8A2}"/>
              </a:ext>
            </a:extLst>
          </p:cNvPr>
          <p:cNvSpPr/>
          <p:nvPr/>
        </p:nvSpPr>
        <p:spPr>
          <a:xfrm flipH="1">
            <a:off x="7538301" y="5739959"/>
            <a:ext cx="357889" cy="3578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6" name="Rectangle 15">
            <a:extLst>
              <a:ext uri="{FF2B5EF4-FFF2-40B4-BE49-F238E27FC236}">
                <a16:creationId xmlns:a16="http://schemas.microsoft.com/office/drawing/2014/main" id="{9C9B2250-3DBA-4931-BA35-E001AF48DACB}"/>
              </a:ext>
            </a:extLst>
          </p:cNvPr>
          <p:cNvSpPr/>
          <p:nvPr/>
        </p:nvSpPr>
        <p:spPr>
          <a:xfrm>
            <a:off x="6817676" y="4469671"/>
            <a:ext cx="720624" cy="2028329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4C4AC3B-AEEF-47EF-9226-CF64AC78260D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7871790" y="2042319"/>
            <a:ext cx="3168000" cy="2387600"/>
          </a:xfrm>
        </p:spPr>
        <p:txBody>
          <a:bodyPr lIns="0" tIns="0" rIns="0" bIns="0" rtlCol="0" anchor="b">
            <a:normAutofit/>
          </a:bodyPr>
          <a:lstStyle>
            <a:lvl1pPr algn="ctr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A6BF959-E47C-478B-BD16-0D4D033531B8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7871790" y="5166704"/>
            <a:ext cx="3168000" cy="766957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200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A85E8A1-43CB-4B51-9B45-2010B5833B02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3758FB8-19A9-47B1-8D16-FC78E7E2D1ED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 rtlCol="0"/>
          <a:lstStyle/>
          <a:p>
            <a:pPr rtl="0"/>
            <a:fld id="{BA282B3E-4E3B-4D3F-AC29-B6E963F9C7A1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5" name="Espace réservé d’image 4">
            <a:extLst>
              <a:ext uri="{FF2B5EF4-FFF2-40B4-BE49-F238E27FC236}">
                <a16:creationId xmlns:a16="http://schemas.microsoft.com/office/drawing/2014/main" id="{8180DC9F-82D9-470B-A264-73E211A439D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20000" y="720000"/>
            <a:ext cx="6818300" cy="53820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 i="1"/>
            </a:lvl1pPr>
          </a:lstStyle>
          <a:p>
            <a:pPr rtl="0"/>
            <a:r>
              <a:rPr lang="fr-FR" noProof="0"/>
              <a:t>Insérez votre image ici</a:t>
            </a:r>
          </a:p>
        </p:txBody>
      </p:sp>
    </p:spTree>
    <p:extLst>
      <p:ext uri="{BB962C8B-B14F-4D97-AF65-F5344CB8AC3E}">
        <p14:creationId xmlns:p14="http://schemas.microsoft.com/office/powerpoint/2010/main" val="3874400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B54312-8F47-47A2-B516-8177B8670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i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404CAD-77D6-446D-9A66-D58B8AE176BD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8B61B44-10FA-428B-8BF8-C394F5615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223D0DA-91AB-4EBB-8EB2-6AA2C48D51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BA282B3E-4E3B-4D3F-AC29-B6E963F9C7A1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0" name="Rectangle 9">
            <a:extLst>
              <a:ext uri="{FF2B5EF4-FFF2-40B4-BE49-F238E27FC236}">
                <a16:creationId xmlns:a16="http://schemas.microsoft.com/office/drawing/2014/main" id="{AD41F296-3DCB-4C9E-952C-F67314DAE035}"/>
              </a:ext>
            </a:extLst>
          </p:cNvPr>
          <p:cNvSpPr/>
          <p:nvPr userDrawn="1"/>
        </p:nvSpPr>
        <p:spPr>
          <a:xfrm>
            <a:off x="4386000" y="0"/>
            <a:ext cx="3420000" cy="72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fr-FR" noProof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18D70D7B-44ED-404A-AE13-9736DF7B3B33}"/>
              </a:ext>
            </a:extLst>
          </p:cNvPr>
          <p:cNvSpPr/>
          <p:nvPr userDrawn="1"/>
        </p:nvSpPr>
        <p:spPr>
          <a:xfrm flipH="1">
            <a:off x="4026000" y="359999"/>
            <a:ext cx="36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54B41035-2FD8-4902-B929-588169F22676}"/>
              </a:ext>
            </a:extLst>
          </p:cNvPr>
          <p:cNvSpPr/>
          <p:nvPr userDrawn="1"/>
        </p:nvSpPr>
        <p:spPr>
          <a:xfrm flipH="1">
            <a:off x="7806000" y="359999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Rectangle 14">
            <a:extLst>
              <a:ext uri="{FF2B5EF4-FFF2-40B4-BE49-F238E27FC236}">
                <a16:creationId xmlns:a16="http://schemas.microsoft.com/office/drawing/2014/main" id="{05A932B8-FAA6-4A87-B8F7-68ED82F755E7}"/>
              </a:ext>
            </a:extLst>
          </p:cNvPr>
          <p:cNvSpPr/>
          <p:nvPr userDrawn="1"/>
        </p:nvSpPr>
        <p:spPr>
          <a:xfrm>
            <a:off x="4386000" y="6498000"/>
            <a:ext cx="3420000" cy="36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05165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restreint et contenu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D493F5F-AC40-4F60-A0B1-577DF95C5348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611CC6-4034-4273-B7B4-094F017E5B09}"/>
              </a:ext>
            </a:extLst>
          </p:cNvPr>
          <p:cNvSpPr/>
          <p:nvPr userDrawn="1"/>
        </p:nvSpPr>
        <p:spPr>
          <a:xfrm flipH="1">
            <a:off x="11473200" y="6138000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6B54312-8F47-47A2-B516-8177B8670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6250" y="894521"/>
            <a:ext cx="2577549" cy="1858617"/>
          </a:xfrm>
        </p:spPr>
        <p:txBody>
          <a:bodyPr rtlCol="0" anchor="b">
            <a:normAutofit/>
          </a:bodyPr>
          <a:lstStyle>
            <a:lvl1pPr algn="ctr">
              <a:defRPr sz="3200" i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404CAD-77D6-446D-9A66-D58B8AE176B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776252" y="3856383"/>
            <a:ext cx="2577548" cy="2107095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8" name="Espace réservé au pied de page 7">
            <a:extLst>
              <a:ext uri="{FF2B5EF4-FFF2-40B4-BE49-F238E27FC236}">
                <a16:creationId xmlns:a16="http://schemas.microsoft.com/office/drawing/2014/main" id="{B8B61B44-10FA-428B-8BF8-C394F5615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223D0DA-91AB-4EBB-8EB2-6AA2C48D51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BA282B3E-4E3B-4D3F-AC29-B6E963F9C7A1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29751C31-CBB5-46BC-BEF2-9804C8527D67}"/>
              </a:ext>
            </a:extLst>
          </p:cNvPr>
          <p:cNvSpPr/>
          <p:nvPr userDrawn="1"/>
        </p:nvSpPr>
        <p:spPr>
          <a:xfrm>
            <a:off x="8584635" y="713698"/>
            <a:ext cx="2879560" cy="5418000"/>
          </a:xfrm>
          <a:custGeom>
            <a:avLst/>
            <a:gdLst>
              <a:gd name="connsiteX0" fmla="*/ 0 w 2879560"/>
              <a:gd name="connsiteY0" fmla="*/ 0 h 5418000"/>
              <a:gd name="connsiteX1" fmla="*/ 179215 w 2879560"/>
              <a:gd name="connsiteY1" fmla="*/ 0 h 5418000"/>
              <a:gd name="connsiteX2" fmla="*/ 179215 w 2879560"/>
              <a:gd name="connsiteY2" fmla="*/ 366302 h 5418000"/>
              <a:gd name="connsiteX3" fmla="*/ 2700346 w 2879560"/>
              <a:gd name="connsiteY3" fmla="*/ 366302 h 5418000"/>
              <a:gd name="connsiteX4" fmla="*/ 2700346 w 2879560"/>
              <a:gd name="connsiteY4" fmla="*/ 0 h 5418000"/>
              <a:gd name="connsiteX5" fmla="*/ 2879560 w 2879560"/>
              <a:gd name="connsiteY5" fmla="*/ 0 h 5418000"/>
              <a:gd name="connsiteX6" fmla="*/ 2879560 w 2879560"/>
              <a:gd name="connsiteY6" fmla="*/ 5418000 h 5418000"/>
              <a:gd name="connsiteX7" fmla="*/ 0 w 2879560"/>
              <a:gd name="connsiteY7" fmla="*/ 5418000 h 5418000"/>
              <a:gd name="connsiteX0" fmla="*/ 2700346 w 2879560"/>
              <a:gd name="connsiteY0" fmla="*/ 366302 h 5418000"/>
              <a:gd name="connsiteX1" fmla="*/ 2700346 w 2879560"/>
              <a:gd name="connsiteY1" fmla="*/ 0 h 5418000"/>
              <a:gd name="connsiteX2" fmla="*/ 2879560 w 2879560"/>
              <a:gd name="connsiteY2" fmla="*/ 0 h 5418000"/>
              <a:gd name="connsiteX3" fmla="*/ 2879560 w 2879560"/>
              <a:gd name="connsiteY3" fmla="*/ 5418000 h 5418000"/>
              <a:gd name="connsiteX4" fmla="*/ 0 w 2879560"/>
              <a:gd name="connsiteY4" fmla="*/ 5418000 h 5418000"/>
              <a:gd name="connsiteX5" fmla="*/ 0 w 2879560"/>
              <a:gd name="connsiteY5" fmla="*/ 0 h 5418000"/>
              <a:gd name="connsiteX6" fmla="*/ 179215 w 2879560"/>
              <a:gd name="connsiteY6" fmla="*/ 0 h 5418000"/>
              <a:gd name="connsiteX7" fmla="*/ 179215 w 2879560"/>
              <a:gd name="connsiteY7" fmla="*/ 366302 h 5418000"/>
              <a:gd name="connsiteX8" fmla="*/ 2791786 w 2879560"/>
              <a:gd name="connsiteY8" fmla="*/ 457742 h 5418000"/>
              <a:gd name="connsiteX0" fmla="*/ 2700346 w 2879560"/>
              <a:gd name="connsiteY0" fmla="*/ 366302 h 5418000"/>
              <a:gd name="connsiteX1" fmla="*/ 2700346 w 2879560"/>
              <a:gd name="connsiteY1" fmla="*/ 0 h 5418000"/>
              <a:gd name="connsiteX2" fmla="*/ 2879560 w 2879560"/>
              <a:gd name="connsiteY2" fmla="*/ 0 h 5418000"/>
              <a:gd name="connsiteX3" fmla="*/ 2879560 w 2879560"/>
              <a:gd name="connsiteY3" fmla="*/ 5418000 h 5418000"/>
              <a:gd name="connsiteX4" fmla="*/ 0 w 2879560"/>
              <a:gd name="connsiteY4" fmla="*/ 5418000 h 5418000"/>
              <a:gd name="connsiteX5" fmla="*/ 0 w 2879560"/>
              <a:gd name="connsiteY5" fmla="*/ 0 h 5418000"/>
              <a:gd name="connsiteX6" fmla="*/ 179215 w 2879560"/>
              <a:gd name="connsiteY6" fmla="*/ 0 h 5418000"/>
              <a:gd name="connsiteX7" fmla="*/ 179215 w 2879560"/>
              <a:gd name="connsiteY7" fmla="*/ 366302 h 5418000"/>
              <a:gd name="connsiteX0" fmla="*/ 2700346 w 2879560"/>
              <a:gd name="connsiteY0" fmla="*/ 0 h 5418000"/>
              <a:gd name="connsiteX1" fmla="*/ 2879560 w 2879560"/>
              <a:gd name="connsiteY1" fmla="*/ 0 h 5418000"/>
              <a:gd name="connsiteX2" fmla="*/ 2879560 w 2879560"/>
              <a:gd name="connsiteY2" fmla="*/ 5418000 h 5418000"/>
              <a:gd name="connsiteX3" fmla="*/ 0 w 2879560"/>
              <a:gd name="connsiteY3" fmla="*/ 5418000 h 5418000"/>
              <a:gd name="connsiteX4" fmla="*/ 0 w 2879560"/>
              <a:gd name="connsiteY4" fmla="*/ 0 h 5418000"/>
              <a:gd name="connsiteX5" fmla="*/ 179215 w 2879560"/>
              <a:gd name="connsiteY5" fmla="*/ 0 h 5418000"/>
              <a:gd name="connsiteX6" fmla="*/ 179215 w 2879560"/>
              <a:gd name="connsiteY6" fmla="*/ 366302 h 5418000"/>
              <a:gd name="connsiteX0" fmla="*/ 2700346 w 2879560"/>
              <a:gd name="connsiteY0" fmla="*/ 0 h 5418000"/>
              <a:gd name="connsiteX1" fmla="*/ 2879560 w 2879560"/>
              <a:gd name="connsiteY1" fmla="*/ 0 h 5418000"/>
              <a:gd name="connsiteX2" fmla="*/ 2879560 w 2879560"/>
              <a:gd name="connsiteY2" fmla="*/ 5418000 h 5418000"/>
              <a:gd name="connsiteX3" fmla="*/ 0 w 2879560"/>
              <a:gd name="connsiteY3" fmla="*/ 5418000 h 5418000"/>
              <a:gd name="connsiteX4" fmla="*/ 0 w 2879560"/>
              <a:gd name="connsiteY4" fmla="*/ 0 h 5418000"/>
              <a:gd name="connsiteX5" fmla="*/ 179215 w 2879560"/>
              <a:gd name="connsiteY5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79560" h="5418000">
                <a:moveTo>
                  <a:pt x="2700346" y="0"/>
                </a:moveTo>
                <a:lnTo>
                  <a:pt x="2879560" y="0"/>
                </a:lnTo>
                <a:lnTo>
                  <a:pt x="2879560" y="5418000"/>
                </a:lnTo>
                <a:lnTo>
                  <a:pt x="0" y="5418000"/>
                </a:lnTo>
                <a:lnTo>
                  <a:pt x="0" y="0"/>
                </a:lnTo>
                <a:lnTo>
                  <a:pt x="179215" y="0"/>
                </a:lnTo>
              </a:path>
            </a:pathLst>
          </a:custGeom>
          <a:noFill/>
          <a:ln>
            <a:solidFill>
              <a:schemeClr val="accent6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40DD56-3645-4CAC-A799-EB46A6AAC51E}"/>
              </a:ext>
            </a:extLst>
          </p:cNvPr>
          <p:cNvSpPr/>
          <p:nvPr userDrawn="1"/>
        </p:nvSpPr>
        <p:spPr>
          <a:xfrm>
            <a:off x="8918534" y="0"/>
            <a:ext cx="2211762" cy="108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8" name="Espace réservé d’image 17">
            <a:extLst>
              <a:ext uri="{FF2B5EF4-FFF2-40B4-BE49-F238E27FC236}">
                <a16:creationId xmlns:a16="http://schemas.microsoft.com/office/drawing/2014/main" id="{FD7451B0-4AF9-40E1-AFCF-05D4F056CA6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20000" y="720000"/>
            <a:ext cx="7498800" cy="5382000"/>
          </a:xfrm>
        </p:spPr>
        <p:txBody>
          <a:bodyPr rtlCol="0" anchor="ctr"/>
          <a:lstStyle>
            <a:lvl1pPr marL="0" indent="0" algn="ctr">
              <a:buNone/>
              <a:defRPr i="1"/>
            </a:lvl1pPr>
          </a:lstStyle>
          <a:p>
            <a:pPr rtl="0"/>
            <a:r>
              <a:rPr lang="fr-FR" noProof="0"/>
              <a:t>Insérez votre image ici</a:t>
            </a:r>
          </a:p>
        </p:txBody>
      </p:sp>
    </p:spTree>
    <p:extLst>
      <p:ext uri="{BB962C8B-B14F-4D97-AF65-F5344CB8AC3E}">
        <p14:creationId xmlns:p14="http://schemas.microsoft.com/office/powerpoint/2010/main" val="4014415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et contenu avec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D493F5F-AC40-4F60-A0B1-577DF95C5348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40DD56-3645-4CAC-A799-EB46A6AAC51E}"/>
              </a:ext>
            </a:extLst>
          </p:cNvPr>
          <p:cNvSpPr/>
          <p:nvPr userDrawn="1"/>
        </p:nvSpPr>
        <p:spPr>
          <a:xfrm>
            <a:off x="1080000" y="0"/>
            <a:ext cx="2520000" cy="2304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Rectangle 14">
            <a:extLst>
              <a:ext uri="{FF2B5EF4-FFF2-40B4-BE49-F238E27FC236}">
                <a16:creationId xmlns:a16="http://schemas.microsoft.com/office/drawing/2014/main" id="{391F11B5-8838-43F4-B445-480FB80FCC73}"/>
              </a:ext>
            </a:extLst>
          </p:cNvPr>
          <p:cNvSpPr/>
          <p:nvPr userDrawn="1"/>
        </p:nvSpPr>
        <p:spPr>
          <a:xfrm>
            <a:off x="1080000" y="5760000"/>
            <a:ext cx="2520000" cy="1098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6B54312-8F47-47A2-B516-8177B8670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817" y="213691"/>
            <a:ext cx="2279373" cy="1858617"/>
          </a:xfrm>
        </p:spPr>
        <p:txBody>
          <a:bodyPr rtlCol="0" anchor="b">
            <a:normAutofit/>
          </a:bodyPr>
          <a:lstStyle>
            <a:lvl1pPr algn="ctr">
              <a:defRPr sz="3200" i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8B61B44-10FA-428B-8BF8-C394F5615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223D0DA-91AB-4EBB-8EB2-6AA2C48D51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BA282B3E-4E3B-4D3F-AC29-B6E963F9C7A1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8" name="Espace réservé d’image 17">
            <a:extLst>
              <a:ext uri="{FF2B5EF4-FFF2-40B4-BE49-F238E27FC236}">
                <a16:creationId xmlns:a16="http://schemas.microsoft.com/office/drawing/2014/main" id="{FD7451B0-4AF9-40E1-AFCF-05D4F056CA6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80000" y="2304000"/>
            <a:ext cx="2520000" cy="3454357"/>
          </a:xfrm>
        </p:spPr>
        <p:txBody>
          <a:bodyPr rtlCol="0" anchor="ctr"/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Insérez votre image ici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0CE2A558-A752-4F84-96CD-9C73D34C3E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73563" y="2674144"/>
            <a:ext cx="6529387" cy="150971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Écrivez un événement mémorable...</a:t>
            </a:r>
          </a:p>
        </p:txBody>
      </p:sp>
      <p:sp>
        <p:nvSpPr>
          <p:cNvPr id="16" name="Rectangle 15">
            <a:extLst>
              <a:ext uri="{FF2B5EF4-FFF2-40B4-BE49-F238E27FC236}">
                <a16:creationId xmlns:a16="http://schemas.microsoft.com/office/drawing/2014/main" id="{B71E4597-9A31-4A37-A907-D3F61EB7F82E}"/>
              </a:ext>
            </a:extLst>
          </p:cNvPr>
          <p:cNvSpPr/>
          <p:nvPr userDrawn="1"/>
        </p:nvSpPr>
        <p:spPr>
          <a:xfrm flipH="1">
            <a:off x="10768500" y="5395300"/>
            <a:ext cx="36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BC246D3C-862F-4C73-8928-347E381A9763}"/>
              </a:ext>
            </a:extLst>
          </p:cNvPr>
          <p:cNvSpPr/>
          <p:nvPr userDrawn="1"/>
        </p:nvSpPr>
        <p:spPr>
          <a:xfrm>
            <a:off x="704386" y="713698"/>
            <a:ext cx="10767616" cy="5418000"/>
          </a:xfrm>
          <a:custGeom>
            <a:avLst/>
            <a:gdLst>
              <a:gd name="connsiteX0" fmla="*/ 0 w 10783231"/>
              <a:gd name="connsiteY0" fmla="*/ 0 h 5418000"/>
              <a:gd name="connsiteX1" fmla="*/ 97696 w 10783231"/>
              <a:gd name="connsiteY1" fmla="*/ 0 h 5418000"/>
              <a:gd name="connsiteX2" fmla="*/ 97696 w 10783231"/>
              <a:gd name="connsiteY2" fmla="*/ 1578240 h 5418000"/>
              <a:gd name="connsiteX3" fmla="*/ 3148264 w 10783231"/>
              <a:gd name="connsiteY3" fmla="*/ 1578240 h 5418000"/>
              <a:gd name="connsiteX4" fmla="*/ 3148264 w 10783231"/>
              <a:gd name="connsiteY4" fmla="*/ 0 h 5418000"/>
              <a:gd name="connsiteX5" fmla="*/ 10783231 w 10783231"/>
              <a:gd name="connsiteY5" fmla="*/ 0 h 5418000"/>
              <a:gd name="connsiteX6" fmla="*/ 10783231 w 10783231"/>
              <a:gd name="connsiteY6" fmla="*/ 5418000 h 5418000"/>
              <a:gd name="connsiteX7" fmla="*/ 0 w 10783231"/>
              <a:gd name="connsiteY7" fmla="*/ 5418000 h 5418000"/>
              <a:gd name="connsiteX0" fmla="*/ 3148264 w 10783231"/>
              <a:gd name="connsiteY0" fmla="*/ 1578240 h 5418000"/>
              <a:gd name="connsiteX1" fmla="*/ 3148264 w 10783231"/>
              <a:gd name="connsiteY1" fmla="*/ 0 h 5418000"/>
              <a:gd name="connsiteX2" fmla="*/ 10783231 w 10783231"/>
              <a:gd name="connsiteY2" fmla="*/ 0 h 5418000"/>
              <a:gd name="connsiteX3" fmla="*/ 10783231 w 10783231"/>
              <a:gd name="connsiteY3" fmla="*/ 5418000 h 5418000"/>
              <a:gd name="connsiteX4" fmla="*/ 0 w 10783231"/>
              <a:gd name="connsiteY4" fmla="*/ 5418000 h 5418000"/>
              <a:gd name="connsiteX5" fmla="*/ 0 w 10783231"/>
              <a:gd name="connsiteY5" fmla="*/ 0 h 5418000"/>
              <a:gd name="connsiteX6" fmla="*/ 97696 w 10783231"/>
              <a:gd name="connsiteY6" fmla="*/ 0 h 5418000"/>
              <a:gd name="connsiteX7" fmla="*/ 97696 w 10783231"/>
              <a:gd name="connsiteY7" fmla="*/ 1578240 h 5418000"/>
              <a:gd name="connsiteX8" fmla="*/ 3239704 w 10783231"/>
              <a:gd name="connsiteY8" fmla="*/ 1669680 h 5418000"/>
              <a:gd name="connsiteX0" fmla="*/ 3148264 w 10783231"/>
              <a:gd name="connsiteY0" fmla="*/ 1578240 h 5418000"/>
              <a:gd name="connsiteX1" fmla="*/ 3148264 w 10783231"/>
              <a:gd name="connsiteY1" fmla="*/ 0 h 5418000"/>
              <a:gd name="connsiteX2" fmla="*/ 10783231 w 10783231"/>
              <a:gd name="connsiteY2" fmla="*/ 0 h 5418000"/>
              <a:gd name="connsiteX3" fmla="*/ 10783231 w 10783231"/>
              <a:gd name="connsiteY3" fmla="*/ 5418000 h 5418000"/>
              <a:gd name="connsiteX4" fmla="*/ 0 w 10783231"/>
              <a:gd name="connsiteY4" fmla="*/ 5418000 h 5418000"/>
              <a:gd name="connsiteX5" fmla="*/ 0 w 10783231"/>
              <a:gd name="connsiteY5" fmla="*/ 0 h 5418000"/>
              <a:gd name="connsiteX6" fmla="*/ 97696 w 10783231"/>
              <a:gd name="connsiteY6" fmla="*/ 0 h 5418000"/>
              <a:gd name="connsiteX7" fmla="*/ 97696 w 10783231"/>
              <a:gd name="connsiteY7" fmla="*/ 1578240 h 5418000"/>
              <a:gd name="connsiteX0" fmla="*/ 3148264 w 10783231"/>
              <a:gd name="connsiteY0" fmla="*/ 0 h 5418000"/>
              <a:gd name="connsiteX1" fmla="*/ 10783231 w 10783231"/>
              <a:gd name="connsiteY1" fmla="*/ 0 h 5418000"/>
              <a:gd name="connsiteX2" fmla="*/ 10783231 w 10783231"/>
              <a:gd name="connsiteY2" fmla="*/ 5418000 h 5418000"/>
              <a:gd name="connsiteX3" fmla="*/ 0 w 10783231"/>
              <a:gd name="connsiteY3" fmla="*/ 5418000 h 5418000"/>
              <a:gd name="connsiteX4" fmla="*/ 0 w 10783231"/>
              <a:gd name="connsiteY4" fmla="*/ 0 h 5418000"/>
              <a:gd name="connsiteX5" fmla="*/ 97696 w 10783231"/>
              <a:gd name="connsiteY5" fmla="*/ 0 h 5418000"/>
              <a:gd name="connsiteX6" fmla="*/ 97696 w 10783231"/>
              <a:gd name="connsiteY6" fmla="*/ 1578240 h 5418000"/>
              <a:gd name="connsiteX0" fmla="*/ 3148264 w 10783231"/>
              <a:gd name="connsiteY0" fmla="*/ 0 h 5418000"/>
              <a:gd name="connsiteX1" fmla="*/ 10783231 w 10783231"/>
              <a:gd name="connsiteY1" fmla="*/ 0 h 5418000"/>
              <a:gd name="connsiteX2" fmla="*/ 10783231 w 10783231"/>
              <a:gd name="connsiteY2" fmla="*/ 5418000 h 5418000"/>
              <a:gd name="connsiteX3" fmla="*/ 0 w 10783231"/>
              <a:gd name="connsiteY3" fmla="*/ 5418000 h 5418000"/>
              <a:gd name="connsiteX4" fmla="*/ 0 w 10783231"/>
              <a:gd name="connsiteY4" fmla="*/ 0 h 5418000"/>
              <a:gd name="connsiteX5" fmla="*/ 97696 w 10783231"/>
              <a:gd name="connsiteY5" fmla="*/ 0 h 5418000"/>
              <a:gd name="connsiteX0" fmla="*/ 3148264 w 10783231"/>
              <a:gd name="connsiteY0" fmla="*/ 0 h 5418000"/>
              <a:gd name="connsiteX1" fmla="*/ 10783231 w 10783231"/>
              <a:gd name="connsiteY1" fmla="*/ 0 h 5418000"/>
              <a:gd name="connsiteX2" fmla="*/ 10783231 w 10783231"/>
              <a:gd name="connsiteY2" fmla="*/ 5418000 h 5418000"/>
              <a:gd name="connsiteX3" fmla="*/ 0 w 10783231"/>
              <a:gd name="connsiteY3" fmla="*/ 5418000 h 5418000"/>
              <a:gd name="connsiteX4" fmla="*/ 0 w 10783231"/>
              <a:gd name="connsiteY4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83231" h="5418000">
                <a:moveTo>
                  <a:pt x="3148264" y="0"/>
                </a:moveTo>
                <a:lnTo>
                  <a:pt x="10783231" y="0"/>
                </a:lnTo>
                <a:lnTo>
                  <a:pt x="10783231" y="5418000"/>
                </a:lnTo>
                <a:lnTo>
                  <a:pt x="0" y="541800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52113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tation avec image et nom de l’auteu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86114-9098-435A-92ED-EB5C60A8594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9" name="Espace réservé d’image 18">
            <a:extLst>
              <a:ext uri="{FF2B5EF4-FFF2-40B4-BE49-F238E27FC236}">
                <a16:creationId xmlns:a16="http://schemas.microsoft.com/office/drawing/2014/main" id="{99A351EC-2A75-45E3-AAA9-061FE77125E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20000" y="720000"/>
            <a:ext cx="10753200" cy="5382000"/>
          </a:xfrm>
          <a:custGeom>
            <a:avLst/>
            <a:gdLst>
              <a:gd name="connsiteX0" fmla="*/ 7752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7752000 w 10753200"/>
              <a:gd name="connsiteY3" fmla="*/ 5382000 h 5382000"/>
              <a:gd name="connsiteX4" fmla="*/ 0 w 10753200"/>
              <a:gd name="connsiteY4" fmla="*/ 0 h 5382000"/>
              <a:gd name="connsiteX5" fmla="*/ 3000000 w 10753200"/>
              <a:gd name="connsiteY5" fmla="*/ 0 h 5382000"/>
              <a:gd name="connsiteX6" fmla="*/ 3000000 w 10753200"/>
              <a:gd name="connsiteY6" fmla="*/ 5382000 h 5382000"/>
              <a:gd name="connsiteX7" fmla="*/ 0 w 10753200"/>
              <a:gd name="connsiteY7" fmla="*/ 5382000 h 53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200" h="5382000">
                <a:moveTo>
                  <a:pt x="7752000" y="0"/>
                </a:moveTo>
                <a:lnTo>
                  <a:pt x="10753200" y="0"/>
                </a:lnTo>
                <a:lnTo>
                  <a:pt x="10753200" y="5382000"/>
                </a:lnTo>
                <a:lnTo>
                  <a:pt x="7752000" y="5382000"/>
                </a:lnTo>
                <a:close/>
                <a:moveTo>
                  <a:pt x="0" y="0"/>
                </a:moveTo>
                <a:lnTo>
                  <a:pt x="3000000" y="0"/>
                </a:lnTo>
                <a:lnTo>
                  <a:pt x="3000000" y="5382000"/>
                </a:lnTo>
                <a:lnTo>
                  <a:pt x="0" y="5382000"/>
                </a:lnTo>
                <a:close/>
              </a:path>
            </a:pathLst>
          </a:custGeom>
        </p:spPr>
        <p:txBody>
          <a:bodyPr wrap="square" lIns="360000" rtlCol="0" anchor="ctr">
            <a:noAutofit/>
          </a:bodyPr>
          <a:lstStyle>
            <a:lvl1pPr marL="0" indent="0" algn="l">
              <a:buNone/>
              <a:defRPr sz="1800" i="1"/>
            </a:lvl1pPr>
          </a:lstStyle>
          <a:p>
            <a:pPr rtl="0"/>
            <a:r>
              <a:rPr lang="fr-FR" noProof="0"/>
              <a:t>Insérez votre image ici</a:t>
            </a:r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623677EC-F535-460C-B8F2-2DE379673467}"/>
              </a:ext>
            </a:extLst>
          </p:cNvPr>
          <p:cNvSpPr/>
          <p:nvPr/>
        </p:nvSpPr>
        <p:spPr>
          <a:xfrm>
            <a:off x="3720000" y="359999"/>
            <a:ext cx="4752000" cy="613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33C0D9D9-BD9E-4496-B006-48F8564772EA}"/>
              </a:ext>
            </a:extLst>
          </p:cNvPr>
          <p:cNvSpPr/>
          <p:nvPr/>
        </p:nvSpPr>
        <p:spPr>
          <a:xfrm>
            <a:off x="4080000" y="711624"/>
            <a:ext cx="4032000" cy="538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27B97580-930D-4D78-B1CF-B3362065422C}"/>
              </a:ext>
            </a:extLst>
          </p:cNvPr>
          <p:cNvSpPr/>
          <p:nvPr/>
        </p:nvSpPr>
        <p:spPr>
          <a:xfrm flipH="1">
            <a:off x="11475311" y="360000"/>
            <a:ext cx="357889" cy="357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6" name="Rectangle 15">
            <a:extLst>
              <a:ext uri="{FF2B5EF4-FFF2-40B4-BE49-F238E27FC236}">
                <a16:creationId xmlns:a16="http://schemas.microsoft.com/office/drawing/2014/main" id="{9C9B2250-3DBA-4931-BA35-E001AF48DACB}"/>
              </a:ext>
            </a:extLst>
          </p:cNvPr>
          <p:cNvSpPr/>
          <p:nvPr/>
        </p:nvSpPr>
        <p:spPr>
          <a:xfrm>
            <a:off x="5735688" y="5778000"/>
            <a:ext cx="720624" cy="108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4C4AC3B-AEEF-47EF-9226-CF64AC78260D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4512000" y="924339"/>
            <a:ext cx="3168000" cy="3505580"/>
          </a:xfrm>
        </p:spPr>
        <p:txBody>
          <a:bodyPr lIns="0" tIns="0" rIns="0" bIns="0" rtlCol="0" anchor="b">
            <a:normAutofit/>
          </a:bodyPr>
          <a:lstStyle>
            <a:lvl1pPr algn="ctr">
              <a:lnSpc>
                <a:spcPct val="80000"/>
              </a:lnSpc>
              <a:defRPr sz="4000" i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A6BF959-E47C-478B-BD16-0D4D033531B8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4512000" y="5166704"/>
            <a:ext cx="3168000" cy="766957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200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A85E8A1-43CB-4B51-9B45-2010B5833B02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3758FB8-19A9-47B1-8D16-FC78E7E2D1ED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 rtlCol="0"/>
          <a:lstStyle/>
          <a:p>
            <a:pPr rtl="0"/>
            <a:fld id="{BA282B3E-4E3B-4D3F-AC29-B6E963F9C7A1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587134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A029B8-590B-4709-B45D-CCE1274F1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858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F7C8399-AFEE-4A79-9D20-853B4475638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005263"/>
            <a:ext cx="10515600" cy="1500187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29960140-2A2E-4503-8278-0345FDE319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5D2181E-D15A-4350-A32F-D47DCEDEF4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BA282B3E-4E3B-4D3F-AC29-B6E963F9C7A1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7DDFAA-3A73-4B3E-B81D-B1D2C1818390}"/>
              </a:ext>
            </a:extLst>
          </p:cNvPr>
          <p:cNvSpPr/>
          <p:nvPr userDrawn="1"/>
        </p:nvSpPr>
        <p:spPr>
          <a:xfrm>
            <a:off x="5735687" y="5778000"/>
            <a:ext cx="720625" cy="108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9C2B09-A978-456B-A8F2-C766DA7A81D8}"/>
              </a:ext>
            </a:extLst>
          </p:cNvPr>
          <p:cNvSpPr/>
          <p:nvPr userDrawn="1"/>
        </p:nvSpPr>
        <p:spPr>
          <a:xfrm>
            <a:off x="5735688" y="0"/>
            <a:ext cx="720624" cy="108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38283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F87E81-20CC-4C8C-BB1D-A38B4DAD5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07CDCC-7A8F-411F-AD9C-3B24B05832F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3533D20-35D1-490A-BD78-47D062FBEC6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16B6B5F-82CD-40A1-8FD6-717BF4D105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2A430C2-A8FB-4210-A7D3-AB7A97B87D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BA282B3E-4E3B-4D3F-AC29-B6E963F9C7A1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049876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30D959E-3051-49C8-AC81-F2B64A84FFA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737873"/>
            <a:ext cx="5157787" cy="767201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E9537F1-D747-4E81-81B9-B5716EA59D1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C944379-270F-4361-94CB-AD13F914E9E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737873"/>
            <a:ext cx="5183188" cy="767201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D0ECA14-4888-4C66-A15F-6B781D07415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90623264-E0F5-4AB3-B974-14E2E3B66D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70C66A2F-89F8-40C6-8391-D53AEF0DF7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BA282B3E-4E3B-4D3F-AC29-B6E963F9C7A1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2" name="Titre 11">
            <a:extLst>
              <a:ext uri="{FF2B5EF4-FFF2-40B4-BE49-F238E27FC236}">
                <a16:creationId xmlns:a16="http://schemas.microsoft.com/office/drawing/2014/main" id="{71072358-6CE0-4D6C-9CE9-35BFA6D1C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442631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D45207B-6715-4F5E-9B3F-D1BC499956ED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B780D37-79E5-4C07-986A-D7B39C10D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4522"/>
            <a:ext cx="10515600" cy="796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0D4B9F-5853-4E4D-875D-99C8E8CA41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37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pied de page 4">
            <a:extLst>
              <a:ext uri="{FF2B5EF4-FFF2-40B4-BE49-F238E27FC236}">
                <a16:creationId xmlns:a16="http://schemas.microsoft.com/office/drawing/2014/main" id="{AA382154-E8DC-43D0-914D-21ADE1267E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378" y="6236849"/>
            <a:ext cx="4114800" cy="1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FB5EC2-DEC6-4324-B094-081B721F8C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68408" y="6236849"/>
            <a:ext cx="2743200" cy="1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A282B3E-4E3B-4D3F-AC29-B6E963F9C7A1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85B6CB50-3B36-4CE9-A038-847D2A6D1A5E}"/>
              </a:ext>
            </a:extLst>
          </p:cNvPr>
          <p:cNvSpPr/>
          <p:nvPr userDrawn="1"/>
        </p:nvSpPr>
        <p:spPr>
          <a:xfrm>
            <a:off x="720000" y="720000"/>
            <a:ext cx="10753200" cy="5382000"/>
          </a:xfrm>
          <a:custGeom>
            <a:avLst/>
            <a:gdLst>
              <a:gd name="connsiteX0" fmla="*/ 0 w 10753200"/>
              <a:gd name="connsiteY0" fmla="*/ 0 h 5382000"/>
              <a:gd name="connsiteX1" fmla="*/ 2946000 w 10753200"/>
              <a:gd name="connsiteY1" fmla="*/ 0 h 5382000"/>
              <a:gd name="connsiteX2" fmla="*/ 2946000 w 10753200"/>
              <a:gd name="connsiteY2" fmla="*/ 745624 h 5382000"/>
              <a:gd name="connsiteX3" fmla="*/ 7806000 w 10753200"/>
              <a:gd name="connsiteY3" fmla="*/ 745624 h 5382000"/>
              <a:gd name="connsiteX4" fmla="*/ 7806000 w 10753200"/>
              <a:gd name="connsiteY4" fmla="*/ 0 h 5382000"/>
              <a:gd name="connsiteX5" fmla="*/ 10753200 w 10753200"/>
              <a:gd name="connsiteY5" fmla="*/ 0 h 5382000"/>
              <a:gd name="connsiteX6" fmla="*/ 10753200 w 10753200"/>
              <a:gd name="connsiteY6" fmla="*/ 5382000 h 5382000"/>
              <a:gd name="connsiteX7" fmla="*/ 0 w 10753200"/>
              <a:gd name="connsiteY7" fmla="*/ 5382000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8" fmla="*/ 7897440 w 10753200"/>
              <a:gd name="connsiteY8" fmla="*/ 837064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  <a:gd name="connsiteX6" fmla="*/ 2946000 w 10753200"/>
              <a:gd name="connsiteY6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3200" h="5382000">
                <a:moveTo>
                  <a:pt x="7806000" y="0"/>
                </a:moveTo>
                <a:lnTo>
                  <a:pt x="10753200" y="0"/>
                </a:lnTo>
                <a:lnTo>
                  <a:pt x="10753200" y="5382000"/>
                </a:lnTo>
                <a:lnTo>
                  <a:pt x="0" y="5382000"/>
                </a:lnTo>
                <a:lnTo>
                  <a:pt x="0" y="0"/>
                </a:lnTo>
                <a:lnTo>
                  <a:pt x="2946000" y="0"/>
                </a:lnTo>
              </a:path>
            </a:pathLst>
          </a:custGeom>
          <a:noFill/>
          <a:ln>
            <a:solidFill>
              <a:schemeClr val="accent3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85343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2" r:id="rId4"/>
    <p:sldLayoutId id="2147483663" r:id="rId5"/>
    <p:sldLayoutId id="2147483664" r:id="rId6"/>
    <p:sldLayoutId id="2147483651" r:id="rId7"/>
    <p:sldLayoutId id="2147483652" r:id="rId8"/>
    <p:sldLayoutId id="2147483653" r:id="rId9"/>
    <p:sldLayoutId id="2147483654" r:id="rId10"/>
    <p:sldLayoutId id="2147483661" r:id="rId11"/>
    <p:sldLayoutId id="2147483665" r:id="rId12"/>
    <p:sldLayoutId id="2147483666" r:id="rId13"/>
    <p:sldLayoutId id="2147483668" r:id="rId14"/>
    <p:sldLayoutId id="2147483655" r:id="rId15"/>
    <p:sldLayoutId id="2147483667" r:id="rId16"/>
    <p:sldLayoutId id="2147483656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15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SzPct val="80000"/>
        <a:buFont typeface="Garamond" panose="02020404030301010803" pitchFamily="18" charset="0"/>
        <a:buChar char="°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image" Target="../media/image2.jpg"/><Relationship Id="rId4" Type="http://schemas.openxmlformats.org/officeDocument/2006/relationships/tags" Target="../tags/tag4.xml"/><Relationship Id="rId9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71.xml"/><Relationship Id="rId7" Type="http://schemas.openxmlformats.org/officeDocument/2006/relationships/tags" Target="../tags/tag75.xml"/><Relationship Id="rId12" Type="http://schemas.openxmlformats.org/officeDocument/2006/relationships/image" Target="../media/image27.jp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image" Target="../media/image26.jpg"/><Relationship Id="rId5" Type="http://schemas.openxmlformats.org/officeDocument/2006/relationships/tags" Target="../tags/tag73.xml"/><Relationship Id="rId10" Type="http://schemas.openxmlformats.org/officeDocument/2006/relationships/image" Target="../media/image25.jpg"/><Relationship Id="rId4" Type="http://schemas.openxmlformats.org/officeDocument/2006/relationships/tags" Target="../tags/tag72.xml"/><Relationship Id="rId9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78.xml"/><Relationship Id="rId7" Type="http://schemas.openxmlformats.org/officeDocument/2006/relationships/tags" Target="../tags/tag82.xml"/><Relationship Id="rId12" Type="http://schemas.openxmlformats.org/officeDocument/2006/relationships/image" Target="../media/image30.jpg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tags" Target="../tags/tag81.xml"/><Relationship Id="rId11" Type="http://schemas.openxmlformats.org/officeDocument/2006/relationships/image" Target="../media/image29.jpg"/><Relationship Id="rId5" Type="http://schemas.openxmlformats.org/officeDocument/2006/relationships/tags" Target="../tags/tag80.xml"/><Relationship Id="rId10" Type="http://schemas.openxmlformats.org/officeDocument/2006/relationships/image" Target="../media/image28.jpg"/><Relationship Id="rId4" Type="http://schemas.openxmlformats.org/officeDocument/2006/relationships/tags" Target="../tags/tag79.xml"/><Relationship Id="rId9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85.xml"/><Relationship Id="rId7" Type="http://schemas.openxmlformats.org/officeDocument/2006/relationships/tags" Target="../tags/tag89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image" Target="../media/image32.jpg"/><Relationship Id="rId5" Type="http://schemas.openxmlformats.org/officeDocument/2006/relationships/tags" Target="../tags/tag87.xml"/><Relationship Id="rId10" Type="http://schemas.openxmlformats.org/officeDocument/2006/relationships/image" Target="../media/image31.jpg"/><Relationship Id="rId4" Type="http://schemas.openxmlformats.org/officeDocument/2006/relationships/tags" Target="../tags/tag86.xml"/><Relationship Id="rId9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97.xml"/><Relationship Id="rId13" Type="http://schemas.openxmlformats.org/officeDocument/2006/relationships/image" Target="../media/image34.png"/><Relationship Id="rId3" Type="http://schemas.openxmlformats.org/officeDocument/2006/relationships/tags" Target="../tags/tag92.xml"/><Relationship Id="rId7" Type="http://schemas.openxmlformats.org/officeDocument/2006/relationships/tags" Target="../tags/tag96.xml"/><Relationship Id="rId12" Type="http://schemas.openxmlformats.org/officeDocument/2006/relationships/image" Target="../media/image33.png"/><Relationship Id="rId2" Type="http://schemas.openxmlformats.org/officeDocument/2006/relationships/tags" Target="../tags/tag91.xml"/><Relationship Id="rId16" Type="http://schemas.openxmlformats.org/officeDocument/2006/relationships/image" Target="../media/image37.png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notesSlide" Target="../notesSlides/notesSlide13.xml"/><Relationship Id="rId5" Type="http://schemas.openxmlformats.org/officeDocument/2006/relationships/tags" Target="../tags/tag94.xml"/><Relationship Id="rId15" Type="http://schemas.openxmlformats.org/officeDocument/2006/relationships/image" Target="../media/image36.png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93.xml"/><Relationship Id="rId9" Type="http://schemas.openxmlformats.org/officeDocument/2006/relationships/tags" Target="../tags/tag98.xml"/><Relationship Id="rId1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tags" Target="../tags/tag101.xml"/><Relationship Id="rId7" Type="http://schemas.openxmlformats.org/officeDocument/2006/relationships/tags" Target="../tags/tag105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tags" Target="../tags/tag104.xml"/><Relationship Id="rId11" Type="http://schemas.openxmlformats.org/officeDocument/2006/relationships/image" Target="../media/image39.png"/><Relationship Id="rId5" Type="http://schemas.openxmlformats.org/officeDocument/2006/relationships/tags" Target="../tags/tag103.xml"/><Relationship Id="rId10" Type="http://schemas.openxmlformats.org/officeDocument/2006/relationships/image" Target="../media/image38.png"/><Relationship Id="rId4" Type="http://schemas.openxmlformats.org/officeDocument/2006/relationships/tags" Target="../tags/tag102.xml"/><Relationship Id="rId9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tags" Target="../tags/tag108.xml"/><Relationship Id="rId7" Type="http://schemas.openxmlformats.org/officeDocument/2006/relationships/tags" Target="../tags/tag112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11" Type="http://schemas.openxmlformats.org/officeDocument/2006/relationships/image" Target="../media/image41.png"/><Relationship Id="rId5" Type="http://schemas.openxmlformats.org/officeDocument/2006/relationships/tags" Target="../tags/tag110.xml"/><Relationship Id="rId10" Type="http://schemas.openxmlformats.org/officeDocument/2006/relationships/image" Target="../media/image40.png"/><Relationship Id="rId4" Type="http://schemas.openxmlformats.org/officeDocument/2006/relationships/tags" Target="../tags/tag109.xml"/><Relationship Id="rId9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20.xml"/><Relationship Id="rId3" Type="http://schemas.openxmlformats.org/officeDocument/2006/relationships/tags" Target="../tags/tag115.xml"/><Relationship Id="rId7" Type="http://schemas.openxmlformats.org/officeDocument/2006/relationships/tags" Target="../tags/tag119.xml"/><Relationship Id="rId12" Type="http://schemas.openxmlformats.org/officeDocument/2006/relationships/image" Target="../media/image42.png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notesSlide" Target="../notesSlides/notesSlide16.xml"/><Relationship Id="rId5" Type="http://schemas.openxmlformats.org/officeDocument/2006/relationships/tags" Target="../tags/tag117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116.xml"/><Relationship Id="rId9" Type="http://schemas.openxmlformats.org/officeDocument/2006/relationships/tags" Target="../tags/tag1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124.xml"/><Relationship Id="rId7" Type="http://schemas.openxmlformats.org/officeDocument/2006/relationships/notesSlide" Target="../notesSlides/notesSlide17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26.xml"/><Relationship Id="rId4" Type="http://schemas.openxmlformats.org/officeDocument/2006/relationships/tags" Target="../tags/tag12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129.xml"/><Relationship Id="rId7" Type="http://schemas.openxmlformats.org/officeDocument/2006/relationships/tags" Target="../tags/tag133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image" Target="../media/image23.jpg"/><Relationship Id="rId5" Type="http://schemas.openxmlformats.org/officeDocument/2006/relationships/tags" Target="../tags/tag131.xml"/><Relationship Id="rId10" Type="http://schemas.openxmlformats.org/officeDocument/2006/relationships/image" Target="../media/image22.jpg"/><Relationship Id="rId4" Type="http://schemas.openxmlformats.org/officeDocument/2006/relationships/tags" Target="../tags/tag130.xml"/><Relationship Id="rId9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3" Type="http://schemas.openxmlformats.org/officeDocument/2006/relationships/tags" Target="../tags/tag136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tags" Target="../tags/tag139.xml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9" Type="http://schemas.openxmlformats.org/officeDocument/2006/relationships/image" Target="../media/image4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tags" Target="../tags/tag19.xml"/><Relationship Id="rId18" Type="http://schemas.openxmlformats.org/officeDocument/2006/relationships/tags" Target="../tags/tag24.xml"/><Relationship Id="rId3" Type="http://schemas.openxmlformats.org/officeDocument/2006/relationships/tags" Target="../tags/tag9.xml"/><Relationship Id="rId21" Type="http://schemas.openxmlformats.org/officeDocument/2006/relationships/image" Target="../media/image3.jpeg"/><Relationship Id="rId7" Type="http://schemas.openxmlformats.org/officeDocument/2006/relationships/tags" Target="../tags/tag13.xml"/><Relationship Id="rId12" Type="http://schemas.openxmlformats.org/officeDocument/2006/relationships/tags" Target="../tags/tag18.xml"/><Relationship Id="rId17" Type="http://schemas.openxmlformats.org/officeDocument/2006/relationships/tags" Target="../tags/tag23.xml"/><Relationship Id="rId25" Type="http://schemas.openxmlformats.org/officeDocument/2006/relationships/image" Target="../media/image7.jpeg"/><Relationship Id="rId2" Type="http://schemas.openxmlformats.org/officeDocument/2006/relationships/tags" Target="../tags/tag8.xml"/><Relationship Id="rId16" Type="http://schemas.openxmlformats.org/officeDocument/2006/relationships/tags" Target="../tags/tag22.xml"/><Relationship Id="rId20" Type="http://schemas.openxmlformats.org/officeDocument/2006/relationships/notesSlide" Target="../notesSlides/notesSlide2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24" Type="http://schemas.openxmlformats.org/officeDocument/2006/relationships/image" Target="../media/image6.png"/><Relationship Id="rId5" Type="http://schemas.openxmlformats.org/officeDocument/2006/relationships/tags" Target="../tags/tag11.xml"/><Relationship Id="rId15" Type="http://schemas.openxmlformats.org/officeDocument/2006/relationships/tags" Target="../tags/tag21.xml"/><Relationship Id="rId23" Type="http://schemas.openxmlformats.org/officeDocument/2006/relationships/image" Target="../media/image5.jpeg"/><Relationship Id="rId10" Type="http://schemas.openxmlformats.org/officeDocument/2006/relationships/tags" Target="../tags/tag16.xml"/><Relationship Id="rId19" Type="http://schemas.openxmlformats.org/officeDocument/2006/relationships/slideLayout" Target="../slideLayouts/slideLayout3.xml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tags" Target="../tags/tag20.xml"/><Relationship Id="rId2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142.xml"/><Relationship Id="rId7" Type="http://schemas.openxmlformats.org/officeDocument/2006/relationships/tags" Target="../tags/tag146.xml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10" Type="http://schemas.openxmlformats.org/officeDocument/2006/relationships/image" Target="../media/image28.jpg"/><Relationship Id="rId4" Type="http://schemas.openxmlformats.org/officeDocument/2006/relationships/tags" Target="../tags/tag143.xml"/><Relationship Id="rId9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149.xml"/><Relationship Id="rId7" Type="http://schemas.openxmlformats.org/officeDocument/2006/relationships/tags" Target="../tags/tag153.xm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5" Type="http://schemas.openxmlformats.org/officeDocument/2006/relationships/tags" Target="../tags/tag151.xml"/><Relationship Id="rId10" Type="http://schemas.openxmlformats.org/officeDocument/2006/relationships/image" Target="../media/image44.png"/><Relationship Id="rId4" Type="http://schemas.openxmlformats.org/officeDocument/2006/relationships/tags" Target="../tags/tag150.xml"/><Relationship Id="rId9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61.xml"/><Relationship Id="rId3" Type="http://schemas.openxmlformats.org/officeDocument/2006/relationships/tags" Target="../tags/tag156.xml"/><Relationship Id="rId7" Type="http://schemas.openxmlformats.org/officeDocument/2006/relationships/tags" Target="../tags/tag160.xml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tags" Target="../tags/tag159.xml"/><Relationship Id="rId11" Type="http://schemas.openxmlformats.org/officeDocument/2006/relationships/image" Target="../media/image45.png"/><Relationship Id="rId5" Type="http://schemas.openxmlformats.org/officeDocument/2006/relationships/tags" Target="../tags/tag158.xml"/><Relationship Id="rId10" Type="http://schemas.openxmlformats.org/officeDocument/2006/relationships/notesSlide" Target="../notesSlides/notesSlide22.xml"/><Relationship Id="rId4" Type="http://schemas.openxmlformats.org/officeDocument/2006/relationships/tags" Target="../tags/tag157.xml"/><Relationship Id="rId9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13" Type="http://schemas.microsoft.com/office/2007/relationships/diagramDrawing" Target="../diagrams/drawing3.xml"/><Relationship Id="rId3" Type="http://schemas.openxmlformats.org/officeDocument/2006/relationships/tags" Target="../tags/tag164.xml"/><Relationship Id="rId7" Type="http://schemas.openxmlformats.org/officeDocument/2006/relationships/slideLayout" Target="../slideLayouts/slideLayout9.xml"/><Relationship Id="rId12" Type="http://schemas.openxmlformats.org/officeDocument/2006/relationships/diagramColors" Target="../diagrams/colors3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tags" Target="../tags/tag167.xml"/><Relationship Id="rId11" Type="http://schemas.openxmlformats.org/officeDocument/2006/relationships/diagramQuickStyle" Target="../diagrams/quickStyle3.xml"/><Relationship Id="rId5" Type="http://schemas.openxmlformats.org/officeDocument/2006/relationships/tags" Target="../tags/tag166.xml"/><Relationship Id="rId10" Type="http://schemas.openxmlformats.org/officeDocument/2006/relationships/diagramLayout" Target="../diagrams/layout3.xml"/><Relationship Id="rId4" Type="http://schemas.openxmlformats.org/officeDocument/2006/relationships/tags" Target="../tags/tag165.xml"/><Relationship Id="rId9" Type="http://schemas.openxmlformats.org/officeDocument/2006/relationships/diagramData" Target="../diagrams/data3.xml"/><Relationship Id="rId1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75.xml"/><Relationship Id="rId3" Type="http://schemas.openxmlformats.org/officeDocument/2006/relationships/tags" Target="../tags/tag170.xml"/><Relationship Id="rId7" Type="http://schemas.openxmlformats.org/officeDocument/2006/relationships/tags" Target="../tags/tag174.xml"/><Relationship Id="rId12" Type="http://schemas.openxmlformats.org/officeDocument/2006/relationships/image" Target="../media/image54.jpg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6" Type="http://schemas.openxmlformats.org/officeDocument/2006/relationships/tags" Target="../tags/tag173.xml"/><Relationship Id="rId11" Type="http://schemas.openxmlformats.org/officeDocument/2006/relationships/image" Target="../media/image53.jpg"/><Relationship Id="rId5" Type="http://schemas.openxmlformats.org/officeDocument/2006/relationships/tags" Target="../tags/tag172.xml"/><Relationship Id="rId10" Type="http://schemas.openxmlformats.org/officeDocument/2006/relationships/notesSlide" Target="../notesSlides/notesSlide24.xml"/><Relationship Id="rId4" Type="http://schemas.openxmlformats.org/officeDocument/2006/relationships/tags" Target="../tags/tag171.xml"/><Relationship Id="rId9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tags" Target="../tags/tag178.xml"/><Relationship Id="rId7" Type="http://schemas.openxmlformats.org/officeDocument/2006/relationships/notesSlide" Target="../notesSlides/notesSlide25.xml"/><Relationship Id="rId12" Type="http://schemas.microsoft.com/office/2007/relationships/diagramDrawing" Target="../diagrams/drawing4.xml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6" Type="http://schemas.openxmlformats.org/officeDocument/2006/relationships/slideLayout" Target="../slideLayouts/slideLayout3.xml"/><Relationship Id="rId11" Type="http://schemas.openxmlformats.org/officeDocument/2006/relationships/diagramColors" Target="../diagrams/colors4.xml"/><Relationship Id="rId5" Type="http://schemas.openxmlformats.org/officeDocument/2006/relationships/tags" Target="../tags/tag180.xml"/><Relationship Id="rId10" Type="http://schemas.openxmlformats.org/officeDocument/2006/relationships/diagramQuickStyle" Target="../diagrams/quickStyle4.xml"/><Relationship Id="rId4" Type="http://schemas.openxmlformats.org/officeDocument/2006/relationships/tags" Target="../tags/tag179.xml"/><Relationship Id="rId9" Type="http://schemas.openxmlformats.org/officeDocument/2006/relationships/diagramLayout" Target="../diagrams/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183.xml"/><Relationship Id="rId7" Type="http://schemas.openxmlformats.org/officeDocument/2006/relationships/notesSlide" Target="../notesSlides/notesSlide26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85.xml"/><Relationship Id="rId4" Type="http://schemas.openxmlformats.org/officeDocument/2006/relationships/tags" Target="../tags/tag18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tags" Target="../tags/tag188.xml"/><Relationship Id="rId7" Type="http://schemas.openxmlformats.org/officeDocument/2006/relationships/diagramData" Target="../diagrams/data5.xml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notesSlide" Target="../notesSlides/notesSlide27.xml"/><Relationship Id="rId11" Type="http://schemas.microsoft.com/office/2007/relationships/diagramDrawing" Target="../diagrams/drawing5.xml"/><Relationship Id="rId5" Type="http://schemas.openxmlformats.org/officeDocument/2006/relationships/slideLayout" Target="../slideLayouts/slideLayout3.xml"/><Relationship Id="rId10" Type="http://schemas.openxmlformats.org/officeDocument/2006/relationships/diagramColors" Target="../diagrams/colors5.xml"/><Relationship Id="rId4" Type="http://schemas.openxmlformats.org/officeDocument/2006/relationships/tags" Target="../tags/tag189.xml"/><Relationship Id="rId9" Type="http://schemas.openxmlformats.org/officeDocument/2006/relationships/diagramQuickStyle" Target="../diagrams/quickStyle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tags" Target="../tags/tag192.xml"/><Relationship Id="rId7" Type="http://schemas.openxmlformats.org/officeDocument/2006/relationships/tags" Target="../tags/tag196.xml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tags" Target="../tags/tag195.xml"/><Relationship Id="rId11" Type="http://schemas.openxmlformats.org/officeDocument/2006/relationships/image" Target="../media/image68.jpg"/><Relationship Id="rId5" Type="http://schemas.openxmlformats.org/officeDocument/2006/relationships/tags" Target="../tags/tag194.xml"/><Relationship Id="rId10" Type="http://schemas.openxmlformats.org/officeDocument/2006/relationships/image" Target="../media/image67.jpg"/><Relationship Id="rId4" Type="http://schemas.openxmlformats.org/officeDocument/2006/relationships/tags" Target="../tags/tag193.xml"/><Relationship Id="rId9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tags" Target="../tags/tag27.xml"/><Relationship Id="rId7" Type="http://schemas.openxmlformats.org/officeDocument/2006/relationships/diagramData" Target="../diagrams/data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notesSlide" Target="../notesSlides/notesSlide3.xml"/><Relationship Id="rId11" Type="http://schemas.microsoft.com/office/2007/relationships/diagramDrawing" Target="../diagrams/drawing1.xml"/><Relationship Id="rId5" Type="http://schemas.openxmlformats.org/officeDocument/2006/relationships/slideLayout" Target="../slideLayouts/slideLayout3.xml"/><Relationship Id="rId10" Type="http://schemas.openxmlformats.org/officeDocument/2006/relationships/diagramColors" Target="../diagrams/colors1.xml"/><Relationship Id="rId4" Type="http://schemas.openxmlformats.org/officeDocument/2006/relationships/tags" Target="../tags/tag28.xml"/><Relationship Id="rId9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13" Type="http://schemas.microsoft.com/office/2007/relationships/diagramDrawing" Target="../diagrams/drawing2.xml"/><Relationship Id="rId3" Type="http://schemas.openxmlformats.org/officeDocument/2006/relationships/tags" Target="../tags/tag31.xml"/><Relationship Id="rId7" Type="http://schemas.openxmlformats.org/officeDocument/2006/relationships/slideLayout" Target="../slideLayouts/slideLayout17.xml"/><Relationship Id="rId12" Type="http://schemas.openxmlformats.org/officeDocument/2006/relationships/diagramColors" Target="../diagrams/colors2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diagramQuickStyle" Target="../diagrams/quickStyle2.xml"/><Relationship Id="rId5" Type="http://schemas.openxmlformats.org/officeDocument/2006/relationships/tags" Target="../tags/tag33.xml"/><Relationship Id="rId10" Type="http://schemas.openxmlformats.org/officeDocument/2006/relationships/diagramLayout" Target="../diagrams/layout2.xml"/><Relationship Id="rId4" Type="http://schemas.openxmlformats.org/officeDocument/2006/relationships/tags" Target="../tags/tag32.xml"/><Relationship Id="rId9" Type="http://schemas.openxmlformats.org/officeDocument/2006/relationships/diagramData" Target="../diagrams/data2.xml"/><Relationship Id="rId1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3" Type="http://schemas.openxmlformats.org/officeDocument/2006/relationships/tags" Target="../tags/tag37.xml"/><Relationship Id="rId7" Type="http://schemas.openxmlformats.org/officeDocument/2006/relationships/slideLayout" Target="../slideLayouts/slideLayout4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3" Type="http://schemas.openxmlformats.org/officeDocument/2006/relationships/tags" Target="../tags/tag43.xml"/><Relationship Id="rId7" Type="http://schemas.openxmlformats.org/officeDocument/2006/relationships/slideLayout" Target="../slideLayouts/slideLayout9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9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49.xml"/><Relationship Id="rId7" Type="http://schemas.openxmlformats.org/officeDocument/2006/relationships/tags" Target="../tags/tag53.xml"/><Relationship Id="rId12" Type="http://schemas.openxmlformats.org/officeDocument/2006/relationships/image" Target="../media/image19.jp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image" Target="../media/image18.jpg"/><Relationship Id="rId5" Type="http://schemas.openxmlformats.org/officeDocument/2006/relationships/tags" Target="../tags/tag51.xml"/><Relationship Id="rId10" Type="http://schemas.openxmlformats.org/officeDocument/2006/relationships/image" Target="../media/image17.jpg"/><Relationship Id="rId4" Type="http://schemas.openxmlformats.org/officeDocument/2006/relationships/tags" Target="../tags/tag50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13" Type="http://schemas.openxmlformats.org/officeDocument/2006/relationships/image" Target="../media/image21.jpg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12" Type="http://schemas.openxmlformats.org/officeDocument/2006/relationships/image" Target="../media/image20.jp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image" Target="../media/image16.jpg"/><Relationship Id="rId5" Type="http://schemas.openxmlformats.org/officeDocument/2006/relationships/tags" Target="../tags/tag58.xml"/><Relationship Id="rId10" Type="http://schemas.openxmlformats.org/officeDocument/2006/relationships/notesSlide" Target="../notesSlides/notesSlide8.xml"/><Relationship Id="rId4" Type="http://schemas.openxmlformats.org/officeDocument/2006/relationships/tags" Target="../tags/tag57.xml"/><Relationship Id="rId9" Type="http://schemas.openxmlformats.org/officeDocument/2006/relationships/slideLayout" Target="../slideLayouts/slideLayout4.xml"/><Relationship Id="rId14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12" Type="http://schemas.openxmlformats.org/officeDocument/2006/relationships/image" Target="../media/image24.jp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image" Target="../media/image23.jpg"/><Relationship Id="rId5" Type="http://schemas.openxmlformats.org/officeDocument/2006/relationships/tags" Target="../tags/tag66.xml"/><Relationship Id="rId10" Type="http://schemas.openxmlformats.org/officeDocument/2006/relationships/image" Target="../media/image22.jpg"/><Relationship Id="rId4" Type="http://schemas.openxmlformats.org/officeDocument/2006/relationships/tags" Target="../tags/tag65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’image 11" descr="groupe de travail entre collaborateurs autour d’une table">
            <a:extLst>
              <a:ext uri="{FF2B5EF4-FFF2-40B4-BE49-F238E27FC236}">
                <a16:creationId xmlns:a16="http://schemas.microsoft.com/office/drawing/2014/main" id="{4E1D3972-2DD0-4391-858D-59E2607DB480}"/>
              </a:ext>
            </a:extLst>
          </p:cNvPr>
          <p:cNvPicPr>
            <a:picLocks noGrp="1" noChangeAspect="1"/>
          </p:cNvPicPr>
          <p:nvPr>
            <p:ph type="pic" sz="quarter" idx="12"/>
            <p:custDataLst>
              <p:tags r:id="rId1"/>
            </p:custDataLst>
          </p:nvPr>
        </p:nvPicPr>
        <p:blipFill rotWithShape="1">
          <a:blip r:embed="rId9"/>
          <a:srcRect t="3803" b="21215"/>
          <a:stretch/>
        </p:blipFill>
        <p:spPr>
          <a:xfrm>
            <a:off x="720000" y="720000"/>
            <a:ext cx="10753200" cy="5382000"/>
          </a:xfrm>
          <a:noFill/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B27D730A-05C3-4824-99A7-4911AE0DFCDD}"/>
              </a:ext>
            </a:extLst>
          </p:cNvPr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4512000" y="924339"/>
            <a:ext cx="3168000" cy="2761836"/>
          </a:xfrm>
        </p:spPr>
        <p:txBody>
          <a:bodyPr rtlCol="0" anchor="b">
            <a:normAutofit/>
          </a:bodyPr>
          <a:lstStyle/>
          <a:p>
            <a:r>
              <a:rPr lang="fr-CA" dirty="0"/>
              <a:t> Conception d’un système de prédiction de données sur l’usage du BIXI</a:t>
            </a:r>
            <a:endParaRPr lang="fr-FR" dirty="0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D6AC3F12-360E-4CF2-98CE-B7BC1F2858CA}"/>
              </a:ext>
            </a:extLst>
          </p:cNvPr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4512000" y="4882481"/>
            <a:ext cx="3168000" cy="766957"/>
          </a:xfrm>
        </p:spPr>
        <p:txBody>
          <a:bodyPr rtlCol="0">
            <a:normAutofit/>
          </a:bodyPr>
          <a:lstStyle/>
          <a:p>
            <a:pPr rtl="0"/>
            <a:r>
              <a:rPr lang="fr-FR" b="1" dirty="0"/>
              <a:t>Équipe de projet No 1</a:t>
            </a:r>
          </a:p>
          <a:p>
            <a:pPr rtl="0"/>
            <a:r>
              <a:rPr lang="fr-FR" dirty="0"/>
              <a:t>1</a:t>
            </a:r>
            <a:r>
              <a:rPr lang="fr-FR" baseline="30000" dirty="0"/>
              <a:t>er</a:t>
            </a:r>
            <a:r>
              <a:rPr lang="fr-FR" dirty="0"/>
              <a:t> décembre 2020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7253D0E-DFE0-42C1-B21C-038D52B0E5FB}"/>
              </a:ext>
            </a:extLst>
          </p:cNvPr>
          <p:cNvSpPr>
            <a:spLocks noGrp="1"/>
          </p:cNvSpPr>
          <p:nvPr>
            <p:ph type="sldNum" sz="quarter" idx="11"/>
            <p:custDataLst>
              <p:tags r:id="rId4"/>
            </p:custDataLst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  <p:pic>
        <p:nvPicPr>
          <p:cNvPr id="6" name="image39.jpg">
            <a:extLst>
              <a:ext uri="{FF2B5EF4-FFF2-40B4-BE49-F238E27FC236}">
                <a16:creationId xmlns:a16="http://schemas.microsoft.com/office/drawing/2014/main" id="{A37FD05F-3D12-4AA8-91F0-AD3D749318C8}"/>
              </a:ext>
            </a:extLst>
          </p:cNvPr>
          <p:cNvPicPr/>
          <p:nvPr>
            <p:custDataLst>
              <p:tags r:id="rId5"/>
            </p:custDataLst>
          </p:nvPr>
        </p:nvPicPr>
        <p:blipFill>
          <a:blip r:embed="rId10"/>
          <a:srcRect/>
          <a:stretch>
            <a:fillRect/>
          </a:stretch>
        </p:blipFill>
        <p:spPr>
          <a:xfrm>
            <a:off x="718800" y="723481"/>
            <a:ext cx="2324100" cy="985019"/>
          </a:xfrm>
          <a:prstGeom prst="rect">
            <a:avLst/>
          </a:prstGeom>
          <a:ln/>
        </p:spPr>
      </p:pic>
      <p:sp>
        <p:nvSpPr>
          <p:cNvPr id="8" name="Google Shape;593;p55">
            <a:extLst>
              <a:ext uri="{FF2B5EF4-FFF2-40B4-BE49-F238E27FC236}">
                <a16:creationId xmlns:a16="http://schemas.microsoft.com/office/drawing/2014/main" id="{96CAEED5-D850-4663-8D04-53ED85D6D49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64249" y="6462862"/>
            <a:ext cx="1888334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lang="fr-FR" sz="1200" i="1" dirty="0">
                <a:latin typeface="Garamond"/>
                <a:ea typeface="Garamond"/>
                <a:cs typeface="Garamond"/>
                <a:sym typeface="Garamond"/>
              </a:rPr>
              <a:t>Cyrille TALLA FONGANG</a:t>
            </a:r>
            <a:endParaRPr sz="1200" b="0" i="1" u="none" strike="noStrike" cap="none" dirty="0">
              <a:latin typeface="Garamond"/>
              <a:ea typeface="Garamond"/>
              <a:cs typeface="Garamond"/>
              <a:sym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537158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2AC353-7C73-4FD9-9C23-40A34ED1180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593584" y="894521"/>
            <a:ext cx="2878416" cy="1342651"/>
          </a:xfrm>
        </p:spPr>
        <p:txBody>
          <a:bodyPr rtlCol="0" anchor="b">
            <a:normAutofit/>
          </a:bodyPr>
          <a:lstStyle/>
          <a:p>
            <a:pPr rtl="0"/>
            <a:r>
              <a:rPr lang="fr-FR" sz="3000" b="1" spc="0" dirty="0">
                <a:ln w="12700">
                  <a:solidFill>
                    <a:srgbClr val="A28E6A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A28E6A"/>
                  </a:fgClr>
                  <a:bgClr>
                    <a:srgbClr val="A28E6A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A28E6A">
                      <a:lumMod val="50000"/>
                    </a:srgbClr>
                  </a:innerShdw>
                </a:effectLst>
                <a:latin typeface="Garamond"/>
              </a:rPr>
              <a:t>APPLICATION ANDROID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CFB2FF8-104D-4AB8-A237-8BEC4B1A6B04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776252" y="2391508"/>
            <a:ext cx="2577548" cy="357197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u="sng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FONCTIONNALITÉS</a:t>
            </a:r>
            <a:endParaRPr lang="en-US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Affichage des statistiques d’usage (départs et arrivées) de chaque  station BIXI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Affichage des statistiques (départs et arrivées) d’usage de l’ensemble des  stations BIXI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b="1" dirty="0">
              <a:ln w="0"/>
              <a:solidFill>
                <a:schemeClr val="accent6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ramond"/>
            </a:endParaRPr>
          </a:p>
          <a:p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318234A-1C82-43A7-8406-60391DDF545D}"/>
              </a:ext>
            </a:extLst>
          </p:cNvPr>
          <p:cNvSpPr>
            <a:spLocks noGrp="1"/>
          </p:cNvSpPr>
          <p:nvPr>
            <p:ph type="sldNum" sz="quarter" idx="11"/>
            <p:custDataLst>
              <p:tags r:id="rId3"/>
            </p:custDataLst>
          </p:nvPr>
        </p:nvSpPr>
        <p:spPr>
          <a:xfrm>
            <a:off x="8968408" y="6236849"/>
            <a:ext cx="2743200" cy="150101"/>
          </a:xfrm>
        </p:spPr>
        <p:txBody>
          <a:bodyPr anchor="ctr">
            <a:no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BA282B3E-4E3B-4D3F-AC29-B6E963F9C7A1}" type="slidenum">
              <a:rPr lang="fr-FR" b="1" i="1" noProof="0" smtClean="0">
                <a:solidFill>
                  <a:schemeClr val="tx1"/>
                </a:solidFill>
              </a:rPr>
              <a:pPr rtl="0"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fr-FR" b="1" i="1" noProof="0" dirty="0">
              <a:solidFill>
                <a:schemeClr val="tx1"/>
              </a:solidFill>
            </a:endParaRPr>
          </a:p>
        </p:txBody>
      </p:sp>
      <p:pic>
        <p:nvPicPr>
          <p:cNvPr id="6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2C6CB953-ECF0-486A-B286-71ABF973FEA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341182" y="757172"/>
            <a:ext cx="3850176" cy="515819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E887265-B558-4255-922D-1930FFDD943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1"/>
          <a:srcRect b="51590"/>
          <a:stretch/>
        </p:blipFill>
        <p:spPr>
          <a:xfrm>
            <a:off x="515853" y="689943"/>
            <a:ext cx="2884295" cy="251186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C13D364-73E0-4210-A172-D5A6DFE9533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2"/>
          <a:srcRect b="46960"/>
          <a:stretch/>
        </p:blipFill>
        <p:spPr>
          <a:xfrm>
            <a:off x="515853" y="3155181"/>
            <a:ext cx="2884295" cy="2692959"/>
          </a:xfrm>
          <a:prstGeom prst="rect">
            <a:avLst/>
          </a:prstGeom>
        </p:spPr>
      </p:pic>
      <p:sp>
        <p:nvSpPr>
          <p:cNvPr id="13" name="Google Shape;593;p55">
            <a:extLst>
              <a:ext uri="{FF2B5EF4-FFF2-40B4-BE49-F238E27FC236}">
                <a16:creationId xmlns:a16="http://schemas.microsoft.com/office/drawing/2014/main" id="{63B92B1A-CF32-4BCB-99F0-977C19F17BC3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464249" y="6462862"/>
            <a:ext cx="1968233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lang="fr-CA" sz="1200" b="0" i="1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Kuchue KAMGAIN-DJOKO</a:t>
            </a:r>
            <a:endParaRPr sz="1000" b="0" i="1" u="none" strike="noStrike" cap="none" dirty="0">
              <a:solidFill>
                <a:schemeClr val="bg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0961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2AC353-7C73-4FD9-9C23-40A34ED1180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593584" y="894521"/>
            <a:ext cx="2878416" cy="1342651"/>
          </a:xfrm>
        </p:spPr>
        <p:txBody>
          <a:bodyPr rtlCol="0" anchor="b">
            <a:normAutofit/>
          </a:bodyPr>
          <a:lstStyle/>
          <a:p>
            <a:pPr rtl="0"/>
            <a:r>
              <a:rPr lang="fr-FR" sz="3000" b="1" spc="0" dirty="0">
                <a:ln w="12700">
                  <a:solidFill>
                    <a:srgbClr val="A28E6A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A28E6A"/>
                  </a:fgClr>
                  <a:bgClr>
                    <a:srgbClr val="A28E6A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A28E6A">
                      <a:lumMod val="50000"/>
                    </a:srgbClr>
                  </a:innerShdw>
                </a:effectLst>
                <a:latin typeface="Garamond"/>
              </a:rPr>
              <a:t>APPLICATION ANDROID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CFB2FF8-104D-4AB8-A237-8BEC4B1A6B04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776252" y="2583403"/>
            <a:ext cx="2577548" cy="338007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u="sng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FONCTIONNALITÉS</a:t>
            </a:r>
            <a:endParaRPr lang="en-US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Affichage des prédictions d’usage de chaque  station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r-CA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Affichage</a:t>
            </a:r>
            <a:r>
              <a:rPr lang="en-US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 des prédictions d’usage de l’ensemble des  stations BIXI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b="1" dirty="0">
              <a:ln w="0"/>
              <a:solidFill>
                <a:schemeClr val="accent6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ramond"/>
            </a:endParaRPr>
          </a:p>
          <a:p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318234A-1C82-43A7-8406-60391DDF545D}"/>
              </a:ext>
            </a:extLst>
          </p:cNvPr>
          <p:cNvSpPr>
            <a:spLocks noGrp="1"/>
          </p:cNvSpPr>
          <p:nvPr>
            <p:ph type="sldNum" sz="quarter" idx="11"/>
            <p:custDataLst>
              <p:tags r:id="rId3"/>
            </p:custDataLst>
          </p:nvPr>
        </p:nvSpPr>
        <p:spPr>
          <a:xfrm>
            <a:off x="8968408" y="6236849"/>
            <a:ext cx="2743200" cy="150101"/>
          </a:xfrm>
        </p:spPr>
        <p:txBody>
          <a:bodyPr anchor="ctr">
            <a:no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BA282B3E-4E3B-4D3F-AC29-B6E963F9C7A1}" type="slidenum">
              <a:rPr lang="fr-FR" b="1" i="1" noProof="0" smtClean="0">
                <a:solidFill>
                  <a:schemeClr val="tx1"/>
                </a:solidFill>
              </a:rPr>
              <a:pPr rtl="0"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fr-FR" b="1" i="1" noProof="0" dirty="0">
              <a:solidFill>
                <a:schemeClr val="tx1"/>
              </a:solidFill>
            </a:endParaRPr>
          </a:p>
        </p:txBody>
      </p:sp>
      <p:pic>
        <p:nvPicPr>
          <p:cNvPr id="17" name="Image 16" descr="Une image contenant table&#10;&#10;Description générée automatiquement">
            <a:extLst>
              <a:ext uri="{FF2B5EF4-FFF2-40B4-BE49-F238E27FC236}">
                <a16:creationId xmlns:a16="http://schemas.microsoft.com/office/drawing/2014/main" id="{8F84E68F-3509-4832-A49E-C35836CB7AE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998128" y="703383"/>
            <a:ext cx="3462584" cy="545123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9E63178B-C149-4098-B677-4C6C0E91191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1"/>
          <a:srcRect b="58762"/>
          <a:stretch/>
        </p:blipFill>
        <p:spPr>
          <a:xfrm>
            <a:off x="1240702" y="703383"/>
            <a:ext cx="3153744" cy="188002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9747F27-3D67-4911-A059-33806F5029B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2"/>
          <a:srcRect b="43736"/>
          <a:stretch/>
        </p:blipFill>
        <p:spPr>
          <a:xfrm>
            <a:off x="1240701" y="2237172"/>
            <a:ext cx="3153745" cy="3858567"/>
          </a:xfrm>
          <a:prstGeom prst="rect">
            <a:avLst/>
          </a:prstGeom>
        </p:spPr>
      </p:pic>
      <p:sp>
        <p:nvSpPr>
          <p:cNvPr id="13" name="Google Shape;593;p55">
            <a:extLst>
              <a:ext uri="{FF2B5EF4-FFF2-40B4-BE49-F238E27FC236}">
                <a16:creationId xmlns:a16="http://schemas.microsoft.com/office/drawing/2014/main" id="{45EE0BD4-D7C9-41B2-8D28-2DF7CD5646C5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464249" y="6462862"/>
            <a:ext cx="1968233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lang="fr-CA" sz="1200" b="0" i="1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Kuchue KAMGAIN-DJOKO</a:t>
            </a:r>
            <a:endParaRPr sz="1000" b="0" i="1" u="none" strike="noStrike" cap="none" dirty="0">
              <a:solidFill>
                <a:schemeClr val="bg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299045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2AC353-7C73-4FD9-9C23-40A34ED1180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593584" y="894521"/>
            <a:ext cx="2878416" cy="1342651"/>
          </a:xfrm>
        </p:spPr>
        <p:txBody>
          <a:bodyPr rtlCol="0" anchor="b">
            <a:normAutofit/>
          </a:bodyPr>
          <a:lstStyle/>
          <a:p>
            <a:pPr rtl="0"/>
            <a:r>
              <a:rPr lang="fr-FR" sz="3000" b="1" spc="0" dirty="0">
                <a:ln w="12700">
                  <a:solidFill>
                    <a:srgbClr val="A28E6A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A28E6A"/>
                  </a:fgClr>
                  <a:bgClr>
                    <a:srgbClr val="A28E6A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A28E6A">
                      <a:lumMod val="50000"/>
                    </a:srgbClr>
                  </a:innerShdw>
                </a:effectLst>
                <a:latin typeface="Garamond"/>
              </a:rPr>
              <a:t>APPLICATION ANDROID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CFB2FF8-104D-4AB8-A237-8BEC4B1A6B04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776252" y="2583403"/>
            <a:ext cx="2577548" cy="33800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FONCTIONNALITÉS</a:t>
            </a:r>
            <a:endParaRPr lang="en-US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Affichage des erreurs de prédictions par année avec le taux de précision</a:t>
            </a:r>
            <a:endParaRPr lang="en-US" sz="20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318234A-1C82-43A7-8406-60391DDF545D}"/>
              </a:ext>
            </a:extLst>
          </p:cNvPr>
          <p:cNvSpPr>
            <a:spLocks noGrp="1"/>
          </p:cNvSpPr>
          <p:nvPr>
            <p:ph type="sldNum" sz="quarter" idx="11"/>
            <p:custDataLst>
              <p:tags r:id="rId3"/>
            </p:custDataLst>
          </p:nvPr>
        </p:nvSpPr>
        <p:spPr>
          <a:xfrm>
            <a:off x="8968408" y="6236849"/>
            <a:ext cx="2743200" cy="150101"/>
          </a:xfrm>
        </p:spPr>
        <p:txBody>
          <a:bodyPr anchor="ctr">
            <a:no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BA282B3E-4E3B-4D3F-AC29-B6E963F9C7A1}" type="slidenum">
              <a:rPr lang="fr-FR" b="1" i="1" noProof="0" smtClean="0">
                <a:solidFill>
                  <a:schemeClr val="tx1"/>
                </a:solidFill>
              </a:rPr>
              <a:pPr rtl="0"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fr-FR" b="1" i="1" noProof="0" dirty="0">
              <a:solidFill>
                <a:schemeClr val="tx1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B4BA808-D209-4383-BF66-B18907A857B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20000" y="829010"/>
            <a:ext cx="3372606" cy="528038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0965DC4-7702-470D-AB3D-D6CE9639C64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561757" y="829010"/>
            <a:ext cx="3707842" cy="5297972"/>
          </a:xfrm>
          <a:prstGeom prst="rect">
            <a:avLst/>
          </a:prstGeom>
        </p:spPr>
      </p:pic>
      <p:sp>
        <p:nvSpPr>
          <p:cNvPr id="8" name="Google Shape;593;p55">
            <a:extLst>
              <a:ext uri="{FF2B5EF4-FFF2-40B4-BE49-F238E27FC236}">
                <a16:creationId xmlns:a16="http://schemas.microsoft.com/office/drawing/2014/main" id="{5B5DE4D2-5B0B-4BE4-BA62-791E2F57D83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9596761" y="6491870"/>
            <a:ext cx="2512381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200"/>
            </a:pPr>
            <a:r>
              <a:rPr lang="fr-FR" sz="1200" b="1" i="1" dirty="0">
                <a:solidFill>
                  <a:srgbClr val="FFFF00"/>
                </a:solidFill>
                <a:latin typeface="Garamond"/>
                <a:ea typeface="Garamond"/>
                <a:cs typeface="Garamond"/>
                <a:sym typeface="Wingdings" panose="05000000000000000000" pitchFamily="2" charset="2"/>
              </a:rPr>
              <a:t></a:t>
            </a:r>
            <a:r>
              <a:rPr lang="fr-FR" sz="1200" i="1" dirty="0">
                <a:solidFill>
                  <a:srgbClr val="FFFF00"/>
                </a:solidFill>
                <a:latin typeface="Garamond"/>
                <a:ea typeface="Garamond"/>
                <a:cs typeface="Garamond"/>
                <a:sym typeface="Wingdings" panose="05000000000000000000" pitchFamily="2" charset="2"/>
              </a:rPr>
              <a:t> </a:t>
            </a:r>
            <a:r>
              <a:rPr lang="fr-CA" sz="1200" b="0" i="1" u="none" strike="noStrike" dirty="0">
                <a:solidFill>
                  <a:srgbClr val="FFFF00"/>
                </a:solidFill>
                <a:effectLst/>
                <a:latin typeface="Times New Roman" panose="02020603050405020304" pitchFamily="18" charset="0"/>
              </a:rPr>
              <a:t>William BALEA</a:t>
            </a:r>
            <a:endParaRPr lang="fr-CA" sz="1000" b="0" i="1" u="none" strike="noStrike" cap="none" dirty="0">
              <a:solidFill>
                <a:srgbClr val="FFFF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lang="fr-FR" sz="1200" i="1" dirty="0">
                <a:solidFill>
                  <a:schemeClr val="bg1"/>
                </a:solidFill>
                <a:latin typeface="Garamond"/>
                <a:ea typeface="Garamond"/>
                <a:cs typeface="Garamond"/>
                <a:sym typeface="Wingdings" panose="05000000000000000000" pitchFamily="2" charset="2"/>
              </a:rPr>
              <a:t> </a:t>
            </a:r>
            <a:endParaRPr sz="1200" b="0" i="1" u="none" strike="noStrike" cap="none" dirty="0">
              <a:solidFill>
                <a:schemeClr val="bg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0" name="Google Shape;593;p55">
            <a:extLst>
              <a:ext uri="{FF2B5EF4-FFF2-40B4-BE49-F238E27FC236}">
                <a16:creationId xmlns:a16="http://schemas.microsoft.com/office/drawing/2014/main" id="{E817C850-10D9-4C3C-B785-96CF8546FE43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464249" y="6462862"/>
            <a:ext cx="1968233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lang="fr-CA" sz="1200" b="0" i="1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Kuchue KAMGAIN-DJOKO</a:t>
            </a:r>
            <a:endParaRPr sz="1000" b="0" i="1" u="none" strike="noStrike" cap="none" dirty="0">
              <a:solidFill>
                <a:schemeClr val="bg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238571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6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200" y="744421"/>
            <a:ext cx="10515600" cy="525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1C3"/>
              </a:buClr>
              <a:buSzPts val="3600"/>
              <a:buFont typeface="Garamond"/>
              <a:buNone/>
            </a:pPr>
            <a:r>
              <a:rPr lang="fr-FR" sz="3600" b="1" spc="0" dirty="0">
                <a:ln w="12700">
                  <a:solidFill>
                    <a:srgbClr val="A28E6A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A28E6A"/>
                  </a:fgClr>
                  <a:bgClr>
                    <a:srgbClr val="A28E6A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A28E6A">
                      <a:lumMod val="50000"/>
                    </a:srgbClr>
                  </a:innerShdw>
                </a:effectLst>
                <a:latin typeface="Garamond"/>
              </a:rPr>
              <a:t>APPLICATION PC</a:t>
            </a:r>
            <a:endParaRPr sz="3600" dirty="0"/>
          </a:p>
        </p:txBody>
      </p:sp>
      <p:sp>
        <p:nvSpPr>
          <p:cNvPr id="307" name="Google Shape;307;p26"/>
          <p:cNvSpPr txBox="1">
            <a:spLocks noGrp="1"/>
          </p:cNvSpPr>
          <p:nvPr>
            <p:ph type="sldNum" idx="12"/>
            <p:custDataLst>
              <p:tags r:id="rId2"/>
            </p:custDataLst>
          </p:nvPr>
        </p:nvSpPr>
        <p:spPr>
          <a:xfrm>
            <a:off x="8968408" y="6236849"/>
            <a:ext cx="2743200" cy="15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b="1" i="1" smtClean="0">
                <a:solidFill>
                  <a:schemeClr val="tx1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b="1" i="1" dirty="0">
              <a:solidFill>
                <a:schemeClr val="tx1"/>
              </a:solidFill>
            </a:endParaRPr>
          </a:p>
        </p:txBody>
      </p:sp>
      <p:pic>
        <p:nvPicPr>
          <p:cNvPr id="308" name="Google Shape;308;p26"/>
          <p:cNvPicPr preferRelativeResize="0"/>
          <p:nvPr>
            <p:custDataLst>
              <p:tags r:id="rId3"/>
            </p:custDataLst>
          </p:nvPr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38200" y="1305357"/>
            <a:ext cx="2695575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6"/>
          <p:cNvPicPr preferRelativeResize="0"/>
          <p:nvPr>
            <p:custDataLst>
              <p:tags r:id="rId4"/>
            </p:custDataLst>
          </p:nvPr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603550" y="1348207"/>
            <a:ext cx="2790825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6"/>
          <p:cNvPicPr preferRelativeResize="0"/>
          <p:nvPr>
            <p:custDataLst>
              <p:tags r:id="rId5"/>
            </p:custDataLst>
          </p:nvPr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38200" y="3722457"/>
            <a:ext cx="2695575" cy="21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6"/>
          <p:cNvPicPr preferRelativeResize="0"/>
          <p:nvPr>
            <p:custDataLst>
              <p:tags r:id="rId6"/>
            </p:custDataLst>
          </p:nvPr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617850" y="3722432"/>
            <a:ext cx="2762250" cy="223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6"/>
          <p:cNvSpPr txBox="1">
            <a:spLocks noGrp="1"/>
          </p:cNvSpPr>
          <p:nvPr>
            <p:ph type="body" idx="1"/>
            <p:custDataLst>
              <p:tags r:id="rId7"/>
            </p:custDataLst>
          </p:nvPr>
        </p:nvSpPr>
        <p:spPr>
          <a:xfrm>
            <a:off x="7670307" y="1305341"/>
            <a:ext cx="3530842" cy="45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Wingdings" panose="05000000000000000000" pitchFamily="2" charset="2"/>
              <a:buChar char="q"/>
            </a:pPr>
            <a:r>
              <a:rPr lang="fr-FR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Développé avec Qt</a:t>
            </a:r>
            <a:endParaRPr b="1" dirty="0">
              <a:ln w="0"/>
              <a:solidFill>
                <a:schemeClr val="accent6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ramond"/>
            </a:endParaRPr>
          </a:p>
          <a:p>
            <a:pPr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Font typeface="Wingdings" panose="05000000000000000000" pitchFamily="2" charset="2"/>
              <a:buChar char="q"/>
            </a:pPr>
            <a:r>
              <a:rPr lang="fr-FR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Exclusif Windows</a:t>
            </a:r>
            <a:endParaRPr b="1" dirty="0">
              <a:ln w="0"/>
              <a:solidFill>
                <a:schemeClr val="accent6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ramond"/>
            </a:endParaRPr>
          </a:p>
          <a:p>
            <a:pPr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Font typeface="Wingdings" panose="05000000000000000000" pitchFamily="2" charset="2"/>
              <a:buChar char="q"/>
            </a:pPr>
            <a:r>
              <a:rPr lang="fr-FR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Backend C++</a:t>
            </a:r>
            <a:endParaRPr b="1" dirty="0">
              <a:ln w="0"/>
              <a:solidFill>
                <a:schemeClr val="accent6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ramond"/>
            </a:endParaRPr>
          </a:p>
          <a:p>
            <a:pPr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Font typeface="Wingdings" panose="05000000000000000000" pitchFamily="2" charset="2"/>
              <a:buChar char="q"/>
            </a:pPr>
            <a:r>
              <a:rPr lang="fr-FR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Frontend QML</a:t>
            </a:r>
            <a:endParaRPr b="1" dirty="0">
              <a:ln w="0"/>
              <a:solidFill>
                <a:schemeClr val="accent6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ramond"/>
            </a:endParaRPr>
          </a:p>
          <a:p>
            <a:pPr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Font typeface="Wingdings" panose="05000000000000000000" pitchFamily="2" charset="2"/>
              <a:buChar char="q"/>
            </a:pPr>
            <a:r>
              <a:rPr lang="fr-FR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Material Design</a:t>
            </a:r>
            <a:endParaRPr b="1" dirty="0">
              <a:ln w="0"/>
              <a:solidFill>
                <a:schemeClr val="accent6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ramond"/>
            </a:endParaRPr>
          </a:p>
          <a:p>
            <a:pPr marL="228600" lvl="0" indent="-1371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</a:pPr>
            <a:endParaRPr dirty="0"/>
          </a:p>
        </p:txBody>
      </p:sp>
      <p:pic>
        <p:nvPicPr>
          <p:cNvPr id="313" name="Google Shape;313;p26"/>
          <p:cNvPicPr preferRelativeResize="0"/>
          <p:nvPr>
            <p:custDataLst>
              <p:tags r:id="rId8"/>
            </p:custDataLst>
          </p:nvPr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843850" y="4123700"/>
            <a:ext cx="2504250" cy="183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593;p55">
            <a:extLst>
              <a:ext uri="{FF2B5EF4-FFF2-40B4-BE49-F238E27FC236}">
                <a16:creationId xmlns:a16="http://schemas.microsoft.com/office/drawing/2014/main" id="{E50370B3-D01D-4DAA-A744-C8F89081B1D9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464250" y="6462862"/>
            <a:ext cx="14166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lang="fr-FR" sz="1200" b="0" i="1" u="none" strike="noStrike" cap="none" dirty="0">
                <a:solidFill>
                  <a:schemeClr val="bg1"/>
                </a:solidFill>
                <a:latin typeface="Garamond"/>
                <a:ea typeface="Garamond"/>
                <a:cs typeface="Garamond"/>
                <a:sym typeface="Garamond"/>
              </a:rPr>
              <a:t>William BALEA</a:t>
            </a:r>
            <a:endParaRPr sz="1200" b="0" i="1" u="none" strike="noStrike" cap="none" dirty="0">
              <a:solidFill>
                <a:schemeClr val="bg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 Placeholder 1">
            <a:extLst>
              <a:ext uri="{FF2B5EF4-FFF2-40B4-BE49-F238E27FC236}">
                <a16:creationId xmlns:a16="http://schemas.microsoft.com/office/drawing/2014/main" id="{C0535FF7-2113-4E33-A4D3-A4B2BD1ECB8E}"/>
              </a:ext>
            </a:extLst>
          </p:cNvPr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839788" y="1737873"/>
            <a:ext cx="5157787" cy="767201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Interface de connexion de l’administrateur</a:t>
            </a:r>
          </a:p>
        </p:txBody>
      </p:sp>
      <p:pic>
        <p:nvPicPr>
          <p:cNvPr id="322" name="Google Shape;322;p27"/>
          <p:cNvPicPr preferRelativeResize="0"/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39788" y="2618914"/>
            <a:ext cx="5090495" cy="3282238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7"/>
          <p:cNvSpPr txBox="1">
            <a:spLocks noGrp="1"/>
          </p:cNvSpPr>
          <p:nvPr>
            <p:ph type="sldNum" sz="quarter" idx="11"/>
            <p:custDataLst>
              <p:tags r:id="rId3"/>
            </p:custDataLst>
          </p:nvPr>
        </p:nvSpPr>
        <p:spPr>
          <a:xfrm>
            <a:off x="8968408" y="6236849"/>
            <a:ext cx="2743200" cy="150101"/>
          </a:xfrm>
        </p:spPr>
        <p:txBody>
          <a:bodyPr spcFirstLastPara="1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rtl="0">
              <a:lnSpc>
                <a:spcPct val="17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fr-FR" b="1" smtClean="0">
                <a:solidFill>
                  <a:schemeClr val="tx1"/>
                </a:solidFill>
              </a:rPr>
              <a:pPr marL="0" lvl="0" indent="0" rtl="0">
                <a:lnSpc>
                  <a:spcPct val="17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14</a:t>
            </a:fld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320" name="Google Shape;320;p27"/>
          <p:cNvSpPr txBox="1"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838200" y="894522"/>
            <a:ext cx="10515600" cy="410495"/>
          </a:xfrm>
        </p:spPr>
        <p:txBody>
          <a:bodyPr spcFirstLastPara="1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D9D1C3"/>
              </a:buClr>
              <a:buSzPts val="3600"/>
              <a:buFont typeface="Garamond"/>
              <a:buNone/>
            </a:pPr>
            <a:r>
              <a:rPr lang="fr-FR" sz="3600" b="1" spc="0" dirty="0">
                <a:ln w="12700">
                  <a:solidFill>
                    <a:srgbClr val="A28E6A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A28E6A"/>
                  </a:fgClr>
                  <a:bgClr>
                    <a:srgbClr val="A28E6A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A28E6A">
                      <a:lumMod val="50000"/>
                    </a:srgbClr>
                  </a:innerShdw>
                </a:effectLst>
                <a:latin typeface="Garamond"/>
              </a:rPr>
              <a:t>APPLICATION PC</a:t>
            </a:r>
            <a:endParaRPr lang="fr-FR" sz="3600" dirty="0"/>
          </a:p>
        </p:txBody>
      </p:sp>
      <p:sp>
        <p:nvSpPr>
          <p:cNvPr id="9" name="Google Shape;593;p55">
            <a:extLst>
              <a:ext uri="{FF2B5EF4-FFF2-40B4-BE49-F238E27FC236}">
                <a16:creationId xmlns:a16="http://schemas.microsoft.com/office/drawing/2014/main" id="{2432247B-AD56-45F6-ADC0-1D23AFF1AA0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64250" y="6462862"/>
            <a:ext cx="14166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lang="fr-FR" sz="1200" b="0" i="1" u="none" strike="noStrike" cap="none" dirty="0">
                <a:solidFill>
                  <a:schemeClr val="bg1"/>
                </a:solidFill>
                <a:latin typeface="Garamond"/>
                <a:ea typeface="Garamond"/>
                <a:cs typeface="Garamond"/>
                <a:sym typeface="Garamond"/>
              </a:rPr>
              <a:t>William BALEA</a:t>
            </a:r>
            <a:endParaRPr sz="1200" b="0" i="1" u="none" strike="noStrike" cap="none" dirty="0">
              <a:solidFill>
                <a:schemeClr val="bg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A9AF7D55-24FC-4351-806E-F0F41FE2B8A3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6194427" y="1756718"/>
            <a:ext cx="5157787" cy="4104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Garamond" panose="02020404030301010803" pitchFamily="18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Consultation des sondages</a:t>
            </a:r>
          </a:p>
        </p:txBody>
      </p:sp>
      <p:pic>
        <p:nvPicPr>
          <p:cNvPr id="11" name="Google Shape;331;p28">
            <a:extLst>
              <a:ext uri="{FF2B5EF4-FFF2-40B4-BE49-F238E27FC236}">
                <a16:creationId xmlns:a16="http://schemas.microsoft.com/office/drawing/2014/main" id="{56D8490A-8798-482E-BC31-2B7FE37388D4}"/>
              </a:ext>
            </a:extLst>
          </p:cNvPr>
          <p:cNvPicPr preferRelativeResize="0"/>
          <p:nvPr>
            <p:custDataLst>
              <p:tags r:id="rId7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096000" y="2320997"/>
            <a:ext cx="5157787" cy="3642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8"/>
          <p:cNvSpPr txBox="1"/>
          <p:nvPr>
            <p:custDataLst>
              <p:tags r:id="rId1"/>
            </p:custDataLst>
          </p:nvPr>
        </p:nvSpPr>
        <p:spPr>
          <a:xfrm>
            <a:off x="912812" y="1952309"/>
            <a:ext cx="5183188" cy="532859"/>
          </a:xfrm>
          <a:prstGeom prst="rect">
            <a:avLst/>
          </a:prstGeom>
        </p:spPr>
        <p:txBody>
          <a:bodyPr spcFirstLastPara="1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fr-FR" sz="2400" b="1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Logs des engins</a:t>
            </a:r>
          </a:p>
        </p:txBody>
      </p:sp>
      <p:sp>
        <p:nvSpPr>
          <p:cNvPr id="330" name="Google Shape;330;p28"/>
          <p:cNvSpPr txBox="1">
            <a:spLocks noGrp="1"/>
          </p:cNvSpPr>
          <p:nvPr>
            <p:ph type="sldNum" sz="quarter" idx="11"/>
            <p:custDataLst>
              <p:tags r:id="rId2"/>
            </p:custDataLst>
          </p:nvPr>
        </p:nvSpPr>
        <p:spPr>
          <a:xfrm>
            <a:off x="9057184" y="6312761"/>
            <a:ext cx="2743200" cy="150101"/>
          </a:xfrm>
        </p:spPr>
        <p:txBody>
          <a:bodyPr spcFirstLastPara="1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fr-FR" b="1" smtClean="0">
                <a:solidFill>
                  <a:schemeClr val="tx1"/>
                </a:solidFill>
              </a:rPr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15</a:t>
            </a:fld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329" name="Google Shape;329;p28"/>
          <p:cNvSpPr txBox="1"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838200" y="894522"/>
            <a:ext cx="10515600" cy="410495"/>
          </a:xfrm>
        </p:spPr>
        <p:txBody>
          <a:bodyPr spcFirstLastPara="1" lIns="91425" tIns="45700" rIns="91425" bIns="45700" anchor="ctr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D9D1C3"/>
              </a:buClr>
              <a:buSzPts val="3600"/>
              <a:buFont typeface="Garamond"/>
              <a:buNone/>
            </a:pPr>
            <a:r>
              <a:rPr lang="fr-FR" sz="4400" b="1" spc="0" dirty="0">
                <a:ln w="12700">
                  <a:solidFill>
                    <a:srgbClr val="A28E6A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A28E6A"/>
                  </a:fgClr>
                  <a:bgClr>
                    <a:srgbClr val="A28E6A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A28E6A">
                      <a:lumMod val="50000"/>
                    </a:srgbClr>
                  </a:innerShdw>
                </a:effectLst>
                <a:latin typeface="Garamond"/>
              </a:rPr>
              <a:t>APPLICATION PC</a:t>
            </a:r>
            <a:endParaRPr lang="fr-FR" dirty="0"/>
          </a:p>
        </p:txBody>
      </p:sp>
      <p:pic>
        <p:nvPicPr>
          <p:cNvPr id="8" name="Google Shape;340;p29">
            <a:extLst>
              <a:ext uri="{FF2B5EF4-FFF2-40B4-BE49-F238E27FC236}">
                <a16:creationId xmlns:a16="http://schemas.microsoft.com/office/drawing/2014/main" id="{11FBF1D3-EE85-472F-8DFA-C98A0B096C45}"/>
              </a:ext>
            </a:extLst>
          </p:cNvPr>
          <p:cNvPicPr preferRelativeResize="0">
            <a:picLocks noGrp="1"/>
          </p:cNvPicPr>
          <p:nvPr>
            <p:ph sz="quarter" idx="4"/>
            <p:custDataLst>
              <p:tags r:id="rId4"/>
            </p:custDataLst>
          </p:nvPr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9011" y="2427968"/>
            <a:ext cx="5183188" cy="364248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93;p55">
            <a:extLst>
              <a:ext uri="{FF2B5EF4-FFF2-40B4-BE49-F238E27FC236}">
                <a16:creationId xmlns:a16="http://schemas.microsoft.com/office/drawing/2014/main" id="{9F326142-AFD3-4795-80DC-51EBFF9A390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64250" y="6462862"/>
            <a:ext cx="14166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lang="fr-FR" sz="1200" b="0" i="1" u="none" strike="noStrike" cap="none" dirty="0">
                <a:solidFill>
                  <a:schemeClr val="bg1"/>
                </a:solidFill>
                <a:latin typeface="Garamond"/>
                <a:ea typeface="Garamond"/>
                <a:cs typeface="Garamond"/>
                <a:sym typeface="Garamond"/>
              </a:rPr>
              <a:t>William BALEA</a:t>
            </a:r>
            <a:endParaRPr sz="1200" b="0" i="1" u="none" strike="noStrike" cap="none" dirty="0">
              <a:solidFill>
                <a:schemeClr val="bg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0" name="Google Shape;323;p27">
            <a:extLst>
              <a:ext uri="{FF2B5EF4-FFF2-40B4-BE49-F238E27FC236}">
                <a16:creationId xmlns:a16="http://schemas.microsoft.com/office/drawing/2014/main" id="{964DB695-080F-488F-9B1E-2624EEC8CBD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995987" y="1972065"/>
            <a:ext cx="5357813" cy="767201"/>
          </a:xfrm>
          <a:prstGeom prst="rect">
            <a:avLst/>
          </a:prstGeom>
        </p:spPr>
        <p:txBody>
          <a:bodyPr spcFirstLastPara="1" lIns="91425" tIns="91425" rIns="91425" bIns="91425" anchor="b" anchorCtr="0">
            <a:noAutofit/>
          </a:bodyPr>
          <a:lstStyle/>
          <a:p>
            <a:pPr lvl="0" algn="ctr">
              <a:spcBef>
                <a:spcPts val="1000"/>
              </a:spcBef>
              <a:spcAft>
                <a:spcPts val="600"/>
              </a:spcAft>
              <a:buSzPct val="80000"/>
            </a:pPr>
            <a:r>
              <a:rPr lang="fr-FR" sz="2400" b="1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Changement de mot de passe de </a:t>
            </a:r>
            <a:r>
              <a:rPr lang="en-US" sz="2400" b="1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l’administrateur</a:t>
            </a:r>
            <a:endParaRPr lang="fr-FR" sz="2400" b="1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ramond"/>
            </a:endParaRPr>
          </a:p>
        </p:txBody>
      </p:sp>
      <p:pic>
        <p:nvPicPr>
          <p:cNvPr id="11" name="Google Shape;349;p30">
            <a:extLst>
              <a:ext uri="{FF2B5EF4-FFF2-40B4-BE49-F238E27FC236}">
                <a16:creationId xmlns:a16="http://schemas.microsoft.com/office/drawing/2014/main" id="{6D69B2C2-F2C8-4048-95B8-029A0F17E396}"/>
              </a:ext>
            </a:extLst>
          </p:cNvPr>
          <p:cNvPicPr preferRelativeResize="0">
            <a:picLocks/>
          </p:cNvPicPr>
          <p:nvPr>
            <p:custDataLst>
              <p:tags r:id="rId7"/>
            </p:custDataLst>
          </p:nvPr>
        </p:nvPicPr>
        <p:blipFill rotWithShape="1">
          <a:blip r:embed="rId11">
            <a:alphaModFix/>
          </a:blip>
          <a:srcRect l="11493" t="1943" r="10918" b="25624"/>
          <a:stretch/>
        </p:blipFill>
        <p:spPr>
          <a:xfrm>
            <a:off x="6456286" y="2739266"/>
            <a:ext cx="4613427" cy="3282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1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200" y="734724"/>
            <a:ext cx="10515600" cy="499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1C3"/>
              </a:buClr>
              <a:buSzPts val="3240"/>
              <a:buFont typeface="Garamond"/>
              <a:buNone/>
            </a:pPr>
            <a:r>
              <a:rPr lang="fr-FR" sz="3200" b="1" spc="0" dirty="0">
                <a:ln w="12700">
                  <a:solidFill>
                    <a:srgbClr val="A28E6A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A28E6A"/>
                  </a:fgClr>
                  <a:bgClr>
                    <a:srgbClr val="A28E6A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A28E6A">
                      <a:lumMod val="50000"/>
                    </a:srgbClr>
                  </a:innerShdw>
                </a:effectLst>
                <a:latin typeface="Garamond"/>
              </a:rPr>
              <a:t>SERVEUR WEB</a:t>
            </a:r>
            <a:endParaRPr sz="3240" dirty="0"/>
          </a:p>
        </p:txBody>
      </p:sp>
      <p:sp>
        <p:nvSpPr>
          <p:cNvPr id="357" name="Google Shape;357;p31"/>
          <p:cNvSpPr txBox="1">
            <a:spLocks noGrp="1"/>
          </p:cNvSpPr>
          <p:nvPr>
            <p:ph type="sldNum" idx="12"/>
            <p:custDataLst>
              <p:tags r:id="rId2"/>
            </p:custDataLst>
          </p:nvPr>
        </p:nvSpPr>
        <p:spPr>
          <a:xfrm>
            <a:off x="8968408" y="6236849"/>
            <a:ext cx="2743200" cy="15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b="1" smtClean="0">
                <a:solidFill>
                  <a:schemeClr val="tx1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b="1" dirty="0">
              <a:solidFill>
                <a:schemeClr val="tx1"/>
              </a:solidFill>
            </a:endParaRPr>
          </a:p>
        </p:txBody>
      </p:sp>
      <p:pic>
        <p:nvPicPr>
          <p:cNvPr id="358" name="Google Shape;358;p31"/>
          <p:cNvPicPr preferRelativeResize="0"/>
          <p:nvPr>
            <p:custDataLst>
              <p:tags r:id="rId3"/>
            </p:custDataLst>
          </p:nvPr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20050" y="1245279"/>
            <a:ext cx="7338529" cy="436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1"/>
          <p:cNvSpPr txBox="1"/>
          <p:nvPr>
            <p:custDataLst>
              <p:tags r:id="rId4"/>
            </p:custDataLst>
          </p:nvPr>
        </p:nvSpPr>
        <p:spPr>
          <a:xfrm>
            <a:off x="8058574" y="1233997"/>
            <a:ext cx="3436739" cy="4378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62891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fr-FR" sz="240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  <a:ea typeface="Garamond"/>
                <a:cs typeface="Garamond"/>
                <a:sym typeface="Garamond"/>
              </a:rPr>
              <a:t>Fonctionne sur Linux</a:t>
            </a:r>
            <a:endParaRPr sz="2400" dirty="0">
              <a:ln w="0"/>
              <a:solidFill>
                <a:schemeClr val="accent6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ramond"/>
              <a:ea typeface="Garamond"/>
              <a:cs typeface="Garamond"/>
              <a:sym typeface="Garamond"/>
            </a:endParaRPr>
          </a:p>
          <a:p>
            <a:pPr marL="262891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fr-FR" sz="240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  <a:ea typeface="Garamond"/>
                <a:cs typeface="Garamond"/>
                <a:sym typeface="Garamond"/>
              </a:rPr>
              <a:t>Écrit en C++</a:t>
            </a:r>
            <a:endParaRPr sz="2400" dirty="0">
              <a:ln w="0"/>
              <a:solidFill>
                <a:schemeClr val="accent6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ramond"/>
              <a:ea typeface="Garamond"/>
              <a:cs typeface="Garamond"/>
              <a:sym typeface="Garamond"/>
            </a:endParaRPr>
          </a:p>
          <a:p>
            <a:pPr marL="262891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fr-FR" sz="240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  <a:ea typeface="Garamond"/>
                <a:cs typeface="Garamond"/>
                <a:sym typeface="Garamond"/>
              </a:rPr>
              <a:t>Interface REST avec Pistache</a:t>
            </a:r>
            <a:endParaRPr sz="2400" dirty="0">
              <a:ln w="0"/>
              <a:solidFill>
                <a:schemeClr val="accent6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ramond"/>
              <a:ea typeface="Garamond"/>
              <a:cs typeface="Garamond"/>
              <a:sym typeface="Garamond"/>
            </a:endParaRPr>
          </a:p>
          <a:p>
            <a:pPr marL="262891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fr-FR" sz="240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  <a:ea typeface="Garamond"/>
                <a:cs typeface="Garamond"/>
                <a:sym typeface="Garamond"/>
              </a:rPr>
              <a:t>MySQL comme base de données</a:t>
            </a:r>
            <a:endParaRPr sz="2400" dirty="0">
              <a:ln w="0"/>
              <a:solidFill>
                <a:schemeClr val="accent6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ramond"/>
              <a:ea typeface="Garamond"/>
              <a:cs typeface="Garamond"/>
              <a:sym typeface="Garamond"/>
            </a:endParaRPr>
          </a:p>
          <a:p>
            <a:pPr marL="262891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fr-FR" sz="240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  <a:ea typeface="Garamond"/>
                <a:cs typeface="Garamond"/>
                <a:sym typeface="Garamond"/>
              </a:rPr>
              <a:t>SHA512 de Zedwood</a:t>
            </a:r>
            <a:endParaRPr sz="2400" dirty="0">
              <a:ln w="0"/>
              <a:solidFill>
                <a:schemeClr val="accent6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ramond"/>
              <a:ea typeface="Garamond"/>
              <a:cs typeface="Garamond"/>
              <a:sym typeface="Garamond"/>
            </a:endParaRPr>
          </a:p>
          <a:p>
            <a:pPr marL="262891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fr-FR" sz="240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  <a:ea typeface="Garamond"/>
                <a:cs typeface="Garamond"/>
                <a:sym typeface="Garamond"/>
              </a:rPr>
              <a:t>Nlohmann JSON</a:t>
            </a:r>
            <a:endParaRPr sz="2400" dirty="0">
              <a:ln w="0"/>
              <a:solidFill>
                <a:schemeClr val="accent6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ramond"/>
              <a:ea typeface="Garamond"/>
              <a:cs typeface="Garamond"/>
              <a:sym typeface="Garamond"/>
            </a:endParaRPr>
          </a:p>
          <a:p>
            <a:pPr marL="262891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fr-FR" sz="240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  <a:ea typeface="Garamond"/>
                <a:cs typeface="Garamond"/>
                <a:sym typeface="Garamond"/>
              </a:rPr>
              <a:t>HTTPRequest de Elnormous</a:t>
            </a:r>
            <a:endParaRPr sz="2400" dirty="0">
              <a:ln w="0"/>
              <a:solidFill>
                <a:schemeClr val="accent6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60" name="Google Shape;360;p31"/>
          <p:cNvSpPr txBox="1"/>
          <p:nvPr>
            <p:custDataLst>
              <p:tags r:id="rId5"/>
            </p:custDataLst>
          </p:nvPr>
        </p:nvSpPr>
        <p:spPr>
          <a:xfrm>
            <a:off x="2952510" y="2850350"/>
            <a:ext cx="1408475" cy="70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/>
              <a:t>Serveur Central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dirty="0"/>
              <a:t>JSON</a:t>
            </a:r>
            <a:endParaRPr sz="1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dirty="0"/>
              <a:t>SHA512</a:t>
            </a:r>
            <a:endParaRPr sz="1000" dirty="0"/>
          </a:p>
        </p:txBody>
      </p:sp>
      <p:sp>
        <p:nvSpPr>
          <p:cNvPr id="362" name="Google Shape;362;p31"/>
          <p:cNvSpPr txBox="1"/>
          <p:nvPr>
            <p:custDataLst>
              <p:tags r:id="rId6"/>
            </p:custDataLst>
          </p:nvPr>
        </p:nvSpPr>
        <p:spPr>
          <a:xfrm>
            <a:off x="3133329" y="4703147"/>
            <a:ext cx="1083300" cy="457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/>
              <a:t>Engin 2</a:t>
            </a:r>
            <a:endParaRPr sz="1000" dirty="0"/>
          </a:p>
        </p:txBody>
      </p:sp>
      <p:sp>
        <p:nvSpPr>
          <p:cNvPr id="363" name="Google Shape;363;p31"/>
          <p:cNvSpPr txBox="1"/>
          <p:nvPr>
            <p:custDataLst>
              <p:tags r:id="rId7"/>
            </p:custDataLst>
          </p:nvPr>
        </p:nvSpPr>
        <p:spPr>
          <a:xfrm>
            <a:off x="4707345" y="4712025"/>
            <a:ext cx="1083300" cy="457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dirty="0"/>
              <a:t>Engin 3</a:t>
            </a:r>
            <a:endParaRPr sz="1000" dirty="0"/>
          </a:p>
        </p:txBody>
      </p:sp>
      <p:sp>
        <p:nvSpPr>
          <p:cNvPr id="11" name="Google Shape;593;p55">
            <a:extLst>
              <a:ext uri="{FF2B5EF4-FFF2-40B4-BE49-F238E27FC236}">
                <a16:creationId xmlns:a16="http://schemas.microsoft.com/office/drawing/2014/main" id="{FE13CEF9-85E0-4E7B-81A3-0BE7A55D72AA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464250" y="6462862"/>
            <a:ext cx="14166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lang="fr-FR" sz="1200" b="0" i="1" u="none" strike="noStrike" cap="none" dirty="0">
                <a:solidFill>
                  <a:schemeClr val="bg1"/>
                </a:solidFill>
                <a:latin typeface="Garamond"/>
                <a:ea typeface="Garamond"/>
                <a:cs typeface="Garamond"/>
                <a:sym typeface="Garamond"/>
              </a:rPr>
              <a:t>William BALEA</a:t>
            </a:r>
            <a:endParaRPr sz="1200" b="0" i="1" u="none" strike="noStrike" cap="none" dirty="0">
              <a:solidFill>
                <a:schemeClr val="bg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809B7F0-2733-45B1-AE94-FBF73956CADC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9880847" y="6522763"/>
            <a:ext cx="18307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1200"/>
            </a:pPr>
            <a:r>
              <a:rPr lang="fr-FR" sz="1200" b="1" i="1" dirty="0">
                <a:solidFill>
                  <a:srgbClr val="FFFF00"/>
                </a:solidFill>
                <a:latin typeface="Garamond"/>
                <a:ea typeface="Garamond"/>
                <a:cs typeface="Garamond"/>
                <a:sym typeface="Wingdings" panose="05000000000000000000" pitchFamily="2" charset="2"/>
              </a:rPr>
              <a:t></a:t>
            </a:r>
            <a:r>
              <a:rPr lang="fr-FR" sz="1200" i="1" dirty="0">
                <a:solidFill>
                  <a:srgbClr val="FFFF00"/>
                </a:solidFill>
                <a:latin typeface="Garamond"/>
                <a:ea typeface="Garamond"/>
                <a:cs typeface="Garamond"/>
                <a:sym typeface="Wingdings" panose="05000000000000000000" pitchFamily="2" charset="2"/>
              </a:rPr>
              <a:t> </a:t>
            </a:r>
            <a:r>
              <a:rPr lang="fr-CA" sz="1200" b="0" i="1" u="none" strike="noStrike" dirty="0">
                <a:solidFill>
                  <a:srgbClr val="FFFF00"/>
                </a:solidFill>
                <a:effectLst/>
                <a:latin typeface="Times New Roman" panose="02020603050405020304" pitchFamily="18" charset="0"/>
              </a:rPr>
              <a:t>Jean Michel  LASNIER</a:t>
            </a:r>
            <a:endParaRPr lang="fr-CA" sz="1000" b="0" i="1" u="none" strike="noStrike" cap="none" dirty="0">
              <a:solidFill>
                <a:srgbClr val="FFFF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2"/>
          <p:cNvSpPr txBox="1"/>
          <p:nvPr>
            <p:custDataLst>
              <p:tags r:id="rId1"/>
            </p:custDataLst>
          </p:nvPr>
        </p:nvSpPr>
        <p:spPr>
          <a:xfrm>
            <a:off x="838200" y="1816100"/>
            <a:ext cx="4533900" cy="4127500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t" anchorCtr="0">
            <a:normAutofit/>
          </a:bodyPr>
          <a:lstStyle/>
          <a:p>
            <a:pPr marL="0" lvl="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Architecture des Engins de Données</a:t>
            </a:r>
          </a:p>
          <a:p>
            <a:pPr marL="0" lvl="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Divisée en 3 engins:</a:t>
            </a:r>
          </a:p>
          <a:p>
            <a:pPr marL="285750" lvl="0" indent="-2857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Wingdings" panose="05000000000000000000" pitchFamily="2" charset="2"/>
              <a:buChar char="q"/>
            </a:pPr>
            <a:r>
              <a:rPr lang="fr-FR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Engin1: Informations sur les stations</a:t>
            </a:r>
          </a:p>
          <a:p>
            <a:pPr marL="285750" lvl="0" indent="-2857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q"/>
            </a:pPr>
            <a:r>
              <a:rPr lang="fr-FR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Engin2: Statistiques d’utilisation Bixi</a:t>
            </a:r>
          </a:p>
          <a:p>
            <a:pPr marL="285750" lvl="0" indent="-2857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q"/>
            </a:pPr>
            <a:r>
              <a:rPr lang="fr-FR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Engin3: Prédiction d’utilisation Bixi</a:t>
            </a:r>
          </a:p>
          <a:p>
            <a:pPr marL="285750" lvl="0" indent="-2857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q"/>
            </a:pPr>
            <a:r>
              <a:rPr lang="fr-FR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Fichier des données en CSV</a:t>
            </a:r>
          </a:p>
          <a:p>
            <a:pPr marL="0" lvl="0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2800" dirty="0"/>
          </a:p>
        </p:txBody>
      </p:sp>
      <p:sp>
        <p:nvSpPr>
          <p:cNvPr id="371" name="Google Shape;371;p32"/>
          <p:cNvSpPr txBox="1"/>
          <p:nvPr>
            <p:custDataLst>
              <p:tags r:id="rId2"/>
            </p:custDataLst>
          </p:nvPr>
        </p:nvSpPr>
        <p:spPr>
          <a:xfrm>
            <a:off x="5448300" y="1816100"/>
            <a:ext cx="5892800" cy="41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Wingdings" panose="05000000000000000000" pitchFamily="2" charset="2"/>
              <a:buChar char="q"/>
            </a:pPr>
            <a:r>
              <a:rPr lang="fr-CA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  <a:sym typeface="Garamond"/>
              </a:rPr>
              <a:t>Développé en Python 3.8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Wingdings" panose="05000000000000000000" pitchFamily="2" charset="2"/>
              <a:buChar char="q"/>
            </a:pPr>
            <a:r>
              <a:rPr lang="fr-CA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  <a:sym typeface="Garamond"/>
              </a:rPr>
              <a:t>Sklearn: Librairie pour algorithme de forêt aléatoire 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Wingdings" panose="05000000000000000000" pitchFamily="2" charset="2"/>
              <a:buChar char="q"/>
            </a:pPr>
            <a:r>
              <a:rPr lang="fr-CA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  <a:sym typeface="Garamond"/>
              </a:rPr>
              <a:t>Pandas et Numpy: Manipulation des données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Wingdings" panose="05000000000000000000" pitchFamily="2" charset="2"/>
              <a:buChar char="q"/>
            </a:pPr>
            <a:r>
              <a:rPr lang="fr-CA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  <a:sym typeface="Garamond"/>
              </a:rPr>
              <a:t>MatPlotLib: Affichage des graphiques</a:t>
            </a:r>
          </a:p>
          <a:p>
            <a:pPr marL="262891" lvl="0" indent="-2857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q"/>
            </a:pPr>
            <a:r>
              <a:rPr lang="fr-CA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  <a:sym typeface="Garamond"/>
              </a:rPr>
              <a:t>Flask: Communication HTTP</a:t>
            </a:r>
          </a:p>
          <a:p>
            <a:pPr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fr-CA" sz="2600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69" name="Google Shape;369;p32"/>
          <p:cNvSpPr txBox="1"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838200" y="894522"/>
            <a:ext cx="10515600" cy="628329"/>
          </a:xfrm>
        </p:spPr>
        <p:txBody>
          <a:bodyPr spcFirstLastPara="1" vert="horz" lIns="91440" tIns="45720" rIns="91440" bIns="45720" rtlCol="0" anchor="ctr" anchorCtr="0">
            <a:normAutofit fontScale="90000"/>
          </a:bodyPr>
          <a:lstStyle/>
          <a:p>
            <a:pPr marL="0" lvl="0" indent="0">
              <a:spcAft>
                <a:spcPts val="0"/>
              </a:spcAft>
              <a:buClr>
                <a:srgbClr val="D9D1C3"/>
              </a:buClr>
              <a:buSzPts val="3600"/>
            </a:pPr>
            <a:r>
              <a:rPr lang="fr-FR" sz="4000" b="1" spc="0" dirty="0">
                <a:ln w="12700">
                  <a:solidFill>
                    <a:srgbClr val="A28E6A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A28E6A"/>
                  </a:fgClr>
                  <a:bgClr>
                    <a:srgbClr val="A28E6A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A28E6A">
                      <a:lumMod val="50000"/>
                    </a:srgbClr>
                  </a:innerShdw>
                </a:effectLst>
                <a:latin typeface="Garamond"/>
              </a:rPr>
              <a:t>ENGINS DE DONNÉES</a:t>
            </a:r>
            <a:endParaRPr lang="fr-FR" sz="4000" i="0" kern="1200" spc="-150" dirty="0">
              <a:latin typeface="+mj-lt"/>
              <a:ea typeface="+mj-ea"/>
              <a:cs typeface="+mj-cs"/>
            </a:endParaRPr>
          </a:p>
        </p:txBody>
      </p:sp>
      <p:sp>
        <p:nvSpPr>
          <p:cNvPr id="370" name="Google Shape;370;p32"/>
          <p:cNvSpPr txBox="1">
            <a:spLocks noGrp="1"/>
          </p:cNvSpPr>
          <p:nvPr>
            <p:ph type="sldNum" idx="12"/>
            <p:custDataLst>
              <p:tags r:id="rId4"/>
            </p:custDataLst>
          </p:nvPr>
        </p:nvSpPr>
        <p:spPr>
          <a:xfrm>
            <a:off x="8968408" y="6236849"/>
            <a:ext cx="2743200" cy="15010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fr-FR" b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17</a:t>
            </a:fld>
            <a:endParaRPr lang="fr-FR" b="1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Google Shape;593;p55">
            <a:extLst>
              <a:ext uri="{FF2B5EF4-FFF2-40B4-BE49-F238E27FC236}">
                <a16:creationId xmlns:a16="http://schemas.microsoft.com/office/drawing/2014/main" id="{64A04618-FFEB-4FBD-877C-BD568EB51C8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64249" y="6462862"/>
            <a:ext cx="1622001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lang="fr-FR" sz="1200" b="0" i="1" u="none" strike="noStrike" cap="none" dirty="0">
                <a:solidFill>
                  <a:schemeClr val="bg1"/>
                </a:solidFill>
                <a:latin typeface="Garamond"/>
                <a:ea typeface="Garamond"/>
                <a:cs typeface="Garamond"/>
                <a:sym typeface="Garamond"/>
              </a:rPr>
              <a:t>Jean Michel LASNIER</a:t>
            </a:r>
            <a:endParaRPr sz="1200" b="0" i="1" u="none" strike="noStrike" cap="none" dirty="0">
              <a:solidFill>
                <a:schemeClr val="bg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5"/>
          <p:cNvSpPr txBox="1"/>
          <p:nvPr>
            <p:custDataLst>
              <p:tags r:id="rId1"/>
            </p:custDataLst>
          </p:nvPr>
        </p:nvSpPr>
        <p:spPr>
          <a:xfrm>
            <a:off x="838200" y="1816100"/>
            <a:ext cx="4533900" cy="41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aramond"/>
              <a:buNone/>
            </a:pPr>
            <a:endParaRPr sz="2800" b="0" i="0" u="none" strike="noStrike" cap="non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590" name="Google Shape;590;p55"/>
          <p:cNvSpPr txBox="1"/>
          <p:nvPr>
            <p:custDataLst>
              <p:tags r:id="rId2"/>
            </p:custDataLst>
          </p:nvPr>
        </p:nvSpPr>
        <p:spPr>
          <a:xfrm>
            <a:off x="7395099" y="1583863"/>
            <a:ext cx="3946126" cy="4127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fr-FR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  <a:sym typeface="Garamond"/>
              </a:rPr>
              <a:t>Il permet :</a:t>
            </a:r>
          </a:p>
          <a:p>
            <a:pPr marL="457200" lvl="0" indent="-3429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q"/>
            </a:pPr>
            <a:r>
              <a:rPr lang="fr-FR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  <a:sym typeface="Garamond"/>
              </a:rPr>
              <a:t>D’avoir la liste des stations de BIXI</a:t>
            </a:r>
          </a:p>
          <a:p>
            <a:pPr marL="457200" lvl="0" indent="-3429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q"/>
            </a:pPr>
            <a:r>
              <a:rPr lang="fr-FR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  <a:sym typeface="Garamond"/>
              </a:rPr>
              <a:t>De rechercher d’une station par mots clefs</a:t>
            </a:r>
            <a:endParaRPr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ramond"/>
            </a:endParaRPr>
          </a:p>
          <a:p>
            <a:pPr marL="457200" lvl="0" indent="-3429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q"/>
            </a:pPr>
            <a:r>
              <a:rPr lang="fr-FR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  <a:sym typeface="Garamond"/>
              </a:rPr>
              <a:t>D’avoir les coordonnées en latitude et longitude pour d’une station</a:t>
            </a:r>
            <a:endParaRPr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ramond"/>
            </a:endParaRPr>
          </a:p>
        </p:txBody>
      </p:sp>
      <p:sp>
        <p:nvSpPr>
          <p:cNvPr id="591" name="Google Shape;591;p55"/>
          <p:cNvSpPr txBox="1"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838200" y="894522"/>
            <a:ext cx="105156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1C3"/>
              </a:buClr>
              <a:buSzPts val="3600"/>
              <a:buFont typeface="Garamond"/>
              <a:buNone/>
            </a:pPr>
            <a:r>
              <a:rPr lang="fr-FR" sz="3600" b="1" spc="0" dirty="0">
                <a:ln w="12700">
                  <a:solidFill>
                    <a:srgbClr val="A28E6A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A28E6A"/>
                  </a:fgClr>
                  <a:bgClr>
                    <a:srgbClr val="A28E6A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A28E6A">
                      <a:lumMod val="50000"/>
                    </a:srgbClr>
                  </a:innerShdw>
                </a:effectLst>
                <a:latin typeface="Garamond"/>
              </a:rPr>
              <a:t>ENGIN 1: DONNÉES SUR LES STATIONS  </a:t>
            </a:r>
            <a:endParaRPr sz="3600" i="0" dirty="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592" name="Google Shape;592;p55"/>
          <p:cNvSpPr txBox="1">
            <a:spLocks noGrp="1"/>
          </p:cNvSpPr>
          <p:nvPr>
            <p:ph type="sldNum" idx="12"/>
            <p:custDataLst>
              <p:tags r:id="rId4"/>
            </p:custDataLst>
          </p:nvPr>
        </p:nvSpPr>
        <p:spPr>
          <a:xfrm>
            <a:off x="8968408" y="6236849"/>
            <a:ext cx="2743200" cy="15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b="1" smtClean="0">
                <a:solidFill>
                  <a:schemeClr val="tx1"/>
                </a:solidFill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18</a:t>
            </a:fld>
            <a:endParaRPr sz="1200" b="1" i="0" u="none" strike="noStrike" cap="none" dirty="0">
              <a:solidFill>
                <a:schemeClr val="tx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594" name="Google Shape;594;p55"/>
          <p:cNvPicPr preferRelativeResize="0"/>
          <p:nvPr>
            <p:custDataLst>
              <p:tags r:id="rId5"/>
            </p:custDataLst>
          </p:nvPr>
        </p:nvPicPr>
        <p:blipFill rotWithShape="1">
          <a:blip r:embed="rId10">
            <a:alphaModFix/>
          </a:blip>
          <a:srcRect/>
          <a:stretch/>
        </p:blipFill>
        <p:spPr>
          <a:xfrm>
            <a:off x="917272" y="1583863"/>
            <a:ext cx="2822478" cy="412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55" descr="Une image contenant texte&#10;&#10;Description générée automatiquement"/>
          <p:cNvPicPr preferRelativeResize="0"/>
          <p:nvPr>
            <p:custDataLst>
              <p:tags r:id="rId6"/>
            </p:custDataLst>
          </p:nvPr>
        </p:nvPicPr>
        <p:blipFill rotWithShape="1">
          <a:blip r:embed="rId11">
            <a:alphaModFix/>
          </a:blip>
          <a:srcRect/>
          <a:stretch/>
        </p:blipFill>
        <p:spPr>
          <a:xfrm>
            <a:off x="4068145" y="1583880"/>
            <a:ext cx="3239676" cy="412738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93;p55">
            <a:extLst>
              <a:ext uri="{FF2B5EF4-FFF2-40B4-BE49-F238E27FC236}">
                <a16:creationId xmlns:a16="http://schemas.microsoft.com/office/drawing/2014/main" id="{42A8D6C4-697E-4F11-A8D5-BF82C87B8928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464249" y="6462862"/>
            <a:ext cx="1622001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lang="fr-FR" sz="1200" b="0" i="1" u="none" strike="noStrike" cap="none" dirty="0">
                <a:solidFill>
                  <a:schemeClr val="bg1"/>
                </a:solidFill>
                <a:latin typeface="Garamond"/>
                <a:ea typeface="Garamond"/>
                <a:cs typeface="Garamond"/>
                <a:sym typeface="Garamond"/>
              </a:rPr>
              <a:t>Jean Michel LASNIER</a:t>
            </a:r>
            <a:endParaRPr sz="1200" b="0" i="1" u="none" strike="noStrike" cap="none" dirty="0">
              <a:solidFill>
                <a:schemeClr val="bg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6"/>
          <p:cNvSpPr txBox="1"/>
          <p:nvPr>
            <p:custDataLst>
              <p:tags r:id="rId1"/>
            </p:custDataLst>
          </p:nvPr>
        </p:nvSpPr>
        <p:spPr>
          <a:xfrm>
            <a:off x="838200" y="1816100"/>
            <a:ext cx="4533900" cy="41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aramond"/>
              <a:buNone/>
            </a:pPr>
            <a:endParaRPr sz="2800" b="0" i="0" u="none" strike="noStrike" cap="non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602" name="Google Shape;602;p56"/>
          <p:cNvSpPr txBox="1"/>
          <p:nvPr>
            <p:custDataLst>
              <p:tags r:id="rId2"/>
            </p:custDataLst>
          </p:nvPr>
        </p:nvSpPr>
        <p:spPr>
          <a:xfrm>
            <a:off x="6734400" y="1679925"/>
            <a:ext cx="4619400" cy="41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69999" lvl="0" indent="-313349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ingdings" panose="05000000000000000000" pitchFamily="2" charset="2"/>
              <a:buChar char="q"/>
            </a:pPr>
            <a:r>
              <a:rPr lang="fr-FR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  <a:sym typeface="Garamond"/>
              </a:rPr>
              <a:t>Fournit les données sur l’utilisation de BIXI (départs et arrivées) pour Android</a:t>
            </a:r>
            <a:endParaRPr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ramond"/>
              <a:sym typeface="Garamond"/>
            </a:endParaRPr>
          </a:p>
          <a:p>
            <a:pPr marL="243840" lvl="0" indent="-28575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ingdings" panose="05000000000000000000" pitchFamily="2" charset="2"/>
              <a:buChar char="q"/>
            </a:pPr>
            <a:r>
              <a:rPr lang="fr-FR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  <a:sym typeface="Garamond"/>
              </a:rPr>
              <a:t>Retourne les données brutes en plus d’un graphique</a:t>
            </a:r>
            <a:endParaRPr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ramond"/>
              <a:sym typeface="Garamond"/>
            </a:endParaRPr>
          </a:p>
          <a:p>
            <a:pPr marL="243840" lvl="0" indent="-28575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ingdings" panose="05000000000000000000" pitchFamily="2" charset="2"/>
              <a:buChar char="q"/>
            </a:pPr>
            <a:r>
              <a:rPr lang="fr-FR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  <a:sym typeface="Garamond"/>
              </a:rPr>
              <a:t>Options de requêtes:</a:t>
            </a:r>
            <a:endParaRPr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ramond"/>
              <a:sym typeface="Garamond"/>
            </a:endParaRPr>
          </a:p>
          <a:p>
            <a:pPr marL="914400" lvl="1" indent="-36195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aramond"/>
              <a:buChar char="○"/>
            </a:pPr>
            <a:r>
              <a:rPr lang="fr-FR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  <a:sym typeface="Garamond"/>
              </a:rPr>
              <a:t>Année: 2014 à 2017</a:t>
            </a:r>
          </a:p>
          <a:p>
            <a:pPr marL="914400" lvl="1" indent="-361950">
              <a:spcBef>
                <a:spcPts val="1000"/>
              </a:spcBef>
              <a:buClr>
                <a:schemeClr val="dk1"/>
              </a:buClr>
              <a:buSzPts val="2100"/>
              <a:buFont typeface="Garamond"/>
              <a:buChar char="○"/>
            </a:pPr>
            <a:r>
              <a:rPr lang="fr-CA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  <a:sym typeface="Garamond"/>
              </a:rPr>
              <a:t>Pour une station précise ou pour toutes les stations</a:t>
            </a:r>
            <a:endParaRPr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ramond"/>
              <a:sym typeface="Garamond"/>
            </a:endParaRPr>
          </a:p>
          <a:p>
            <a:pPr marL="914400" lvl="1" indent="-36195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aramond"/>
              <a:buChar char="○"/>
            </a:pPr>
            <a:r>
              <a:rPr lang="fr-FR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  <a:sym typeface="Garamond"/>
              </a:rPr>
              <a:t>Temps: Utilisation par heure, par jour de la semaine ou par mois</a:t>
            </a:r>
            <a:endParaRPr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ramond"/>
              <a:sym typeface="Garamond"/>
            </a:endParaRPr>
          </a:p>
        </p:txBody>
      </p:sp>
      <p:sp>
        <p:nvSpPr>
          <p:cNvPr id="603" name="Google Shape;603;p56"/>
          <p:cNvSpPr txBox="1"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838200" y="894522"/>
            <a:ext cx="105156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1C3"/>
              </a:buClr>
              <a:buSzPts val="3600"/>
              <a:buFont typeface="Garamond"/>
              <a:buNone/>
            </a:pPr>
            <a:r>
              <a:rPr lang="fr-FR" sz="3200" b="1" spc="0" dirty="0">
                <a:ln w="12700">
                  <a:solidFill>
                    <a:srgbClr val="A28E6A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A28E6A"/>
                  </a:fgClr>
                  <a:bgClr>
                    <a:srgbClr val="A28E6A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A28E6A">
                      <a:lumMod val="50000"/>
                    </a:srgbClr>
                  </a:innerShdw>
                </a:effectLst>
                <a:latin typeface="Garamond"/>
              </a:rPr>
              <a:t>ENGIN 2: STATISTIQUES D’UTLISATION DE BIXI </a:t>
            </a:r>
            <a:endParaRPr sz="3200" i="0" dirty="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604" name="Google Shape;604;p56"/>
          <p:cNvSpPr txBox="1">
            <a:spLocks noGrp="1"/>
          </p:cNvSpPr>
          <p:nvPr>
            <p:ph type="sldNum" idx="12"/>
            <p:custDataLst>
              <p:tags r:id="rId4"/>
            </p:custDataLst>
          </p:nvPr>
        </p:nvSpPr>
        <p:spPr>
          <a:xfrm>
            <a:off x="8968408" y="6236849"/>
            <a:ext cx="2743200" cy="15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b="1" smtClean="0">
                <a:solidFill>
                  <a:schemeClr val="tx1"/>
                </a:solidFill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19</a:t>
            </a:fld>
            <a:endParaRPr sz="1200" b="1" i="0" u="none" strike="noStrike" cap="none" dirty="0">
              <a:solidFill>
                <a:schemeClr val="tx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606" name="Google Shape;606;p56"/>
          <p:cNvPicPr preferRelativeResize="0"/>
          <p:nvPr>
            <p:custDataLst>
              <p:tags r:id="rId5"/>
            </p:custDataLst>
          </p:nvPr>
        </p:nvPicPr>
        <p:blipFill rotWithShape="1">
          <a:blip r:embed="rId9">
            <a:alphaModFix/>
          </a:blip>
          <a:srcRect t="60738" b="6635"/>
          <a:stretch/>
        </p:blipFill>
        <p:spPr>
          <a:xfrm>
            <a:off x="877675" y="1892375"/>
            <a:ext cx="5674425" cy="35940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93;p55">
            <a:extLst>
              <a:ext uri="{FF2B5EF4-FFF2-40B4-BE49-F238E27FC236}">
                <a16:creationId xmlns:a16="http://schemas.microsoft.com/office/drawing/2014/main" id="{CD90BF68-2327-43E7-A73C-A05A0C8A18C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64249" y="6462862"/>
            <a:ext cx="1622001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lang="fr-FR" sz="1200" b="0" i="1" u="none" strike="noStrike" cap="none" dirty="0">
                <a:solidFill>
                  <a:schemeClr val="bg1"/>
                </a:solidFill>
                <a:latin typeface="Garamond"/>
                <a:ea typeface="Garamond"/>
                <a:cs typeface="Garamond"/>
                <a:sym typeface="Garamond"/>
              </a:rPr>
              <a:t>Jean Michel LASNIER</a:t>
            </a:r>
            <a:endParaRPr sz="1200" b="0" i="1" u="none" strike="noStrike" cap="none" dirty="0">
              <a:solidFill>
                <a:schemeClr val="bg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4D931D-3F9E-45A8-97A1-FA31562F828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rtlCol="0"/>
          <a:lstStyle/>
          <a:p>
            <a:pPr algn="ctr" rtl="0"/>
            <a:r>
              <a:rPr lang="fr-FR" b="1" spc="0" dirty="0">
                <a:ln w="12700">
                  <a:solidFill>
                    <a:srgbClr val="A28E6A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A28E6A"/>
                  </a:fgClr>
                  <a:bgClr>
                    <a:srgbClr val="A28E6A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A28E6A">
                      <a:lumMod val="50000"/>
                    </a:srgbClr>
                  </a:innerShdw>
                </a:effectLst>
                <a:latin typeface="Garamond"/>
              </a:rPr>
              <a:t>ÉQUIPE #1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D74E6B-D9F6-4B37-ACAD-DB87E745BF5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294546" y="2242254"/>
            <a:ext cx="1686825" cy="1578375"/>
          </a:xfrm>
          <a:prstGeom prst="rect">
            <a:avLst/>
          </a:prstGeom>
          <a:noFill/>
          <a:ln w="38100" cap="sq" cmpd="dbl">
            <a:solidFill>
              <a:schemeClr val="bg1">
                <a:lumMod val="8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64DF5DB9-287C-469E-9A7C-58C4DCA55AE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294546" y="4312254"/>
            <a:ext cx="1686826" cy="1033593"/>
          </a:xfrm>
          <a:custGeom>
            <a:avLst/>
            <a:gdLst>
              <a:gd name="connsiteX0" fmla="*/ 0 w 2587500"/>
              <a:gd name="connsiteY0" fmla="*/ 0 h 1033593"/>
              <a:gd name="connsiteX1" fmla="*/ 2587500 w 2587500"/>
              <a:gd name="connsiteY1" fmla="*/ 0 h 1033593"/>
              <a:gd name="connsiteX2" fmla="*/ 2587500 w 2587500"/>
              <a:gd name="connsiteY2" fmla="*/ 1033593 h 1033593"/>
              <a:gd name="connsiteX3" fmla="*/ 0 w 2587500"/>
              <a:gd name="connsiteY3" fmla="*/ 1033593 h 1033593"/>
              <a:gd name="connsiteX4" fmla="*/ 0 w 2587500"/>
              <a:gd name="connsiteY4" fmla="*/ 0 h 103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7500" h="1033593">
                <a:moveTo>
                  <a:pt x="0" y="0"/>
                </a:moveTo>
                <a:lnTo>
                  <a:pt x="2587500" y="0"/>
                </a:lnTo>
                <a:lnTo>
                  <a:pt x="2587500" y="1033593"/>
                </a:lnTo>
                <a:lnTo>
                  <a:pt x="0" y="103359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0" lvl="0" indent="0" algn="ctr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fr-FR" b="1" dirty="0"/>
              <a:t>Cyrille </a:t>
            </a:r>
            <a:r>
              <a:rPr lang="fr-FR" sz="1800" b="1" i="1" kern="1200" cap="none" noProof="0" dirty="0"/>
              <a:t>Coordonnateur /Développeur</a:t>
            </a:r>
          </a:p>
          <a:p>
            <a:pPr marL="0" lvl="0" indent="0" algn="ctr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fr-FR" dirty="0"/>
              <a:t> </a:t>
            </a:r>
            <a:endParaRPr lang="fr-FR" sz="1800" kern="1200" cap="none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872C4C-79C6-472D-BC87-EBA41162103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336411" y="2242254"/>
            <a:ext cx="1686825" cy="1578375"/>
          </a:xfrm>
          <a:prstGeom prst="rect">
            <a:avLst/>
          </a:prstGeom>
          <a:noFill/>
          <a:ln w="38100" cap="sq" cmpd="dbl">
            <a:solidFill>
              <a:schemeClr val="bg1">
                <a:lumMod val="8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85244DAA-1B15-4EA9-A8BE-6A82797796B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336411" y="4312254"/>
            <a:ext cx="1686826" cy="1033593"/>
          </a:xfrm>
          <a:custGeom>
            <a:avLst/>
            <a:gdLst>
              <a:gd name="connsiteX0" fmla="*/ 0 w 2587500"/>
              <a:gd name="connsiteY0" fmla="*/ 0 h 1033593"/>
              <a:gd name="connsiteX1" fmla="*/ 2587500 w 2587500"/>
              <a:gd name="connsiteY1" fmla="*/ 0 h 1033593"/>
              <a:gd name="connsiteX2" fmla="*/ 2587500 w 2587500"/>
              <a:gd name="connsiteY2" fmla="*/ 1033593 h 1033593"/>
              <a:gd name="connsiteX3" fmla="*/ 0 w 2587500"/>
              <a:gd name="connsiteY3" fmla="*/ 1033593 h 1033593"/>
              <a:gd name="connsiteX4" fmla="*/ 0 w 2587500"/>
              <a:gd name="connsiteY4" fmla="*/ 0 h 103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7500" h="1033593">
                <a:moveTo>
                  <a:pt x="0" y="0"/>
                </a:moveTo>
                <a:lnTo>
                  <a:pt x="2587500" y="0"/>
                </a:lnTo>
                <a:lnTo>
                  <a:pt x="2587500" y="1033593"/>
                </a:lnTo>
                <a:lnTo>
                  <a:pt x="0" y="103359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lvl="0" algn="ctr" defTabSz="800100">
              <a:spcBef>
                <a:spcPct val="0"/>
              </a:spcBef>
              <a:spcAft>
                <a:spcPct val="35000"/>
              </a:spcAft>
              <a:defRPr cap="all"/>
            </a:pPr>
            <a:r>
              <a:rPr lang="fr-FR" sz="1800" b="1" kern="1200" cap="none" noProof="0" dirty="0"/>
              <a:t>WILLIAM  </a:t>
            </a:r>
            <a:r>
              <a:rPr lang="fr-FR" sz="1800" b="1" i="1" kern="1200" cap="none" noProof="0" dirty="0"/>
              <a:t>Développeur</a:t>
            </a:r>
          </a:p>
          <a:p>
            <a:pPr lvl="0" algn="ctr" defTabSz="800100">
              <a:spcBef>
                <a:spcPct val="0"/>
              </a:spcBef>
              <a:spcAft>
                <a:spcPct val="35000"/>
              </a:spcAft>
              <a:defRPr cap="all"/>
            </a:pPr>
            <a:r>
              <a:rPr lang="fr-FR" sz="1800" kern="1200" cap="none" noProof="0" dirty="0"/>
              <a:t>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E158748-3B82-469F-AEC9-DEC6834EE4C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378275" y="2242254"/>
            <a:ext cx="1686825" cy="1578375"/>
          </a:xfrm>
          <a:prstGeom prst="rect">
            <a:avLst/>
          </a:prstGeom>
          <a:noFill/>
          <a:ln w="38100" cap="sq" cmpd="dbl">
            <a:solidFill>
              <a:schemeClr val="bg1">
                <a:lumMod val="8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8FCE2DC7-567A-400B-8ADF-12F2B517B1D6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378275" y="4312254"/>
            <a:ext cx="1686826" cy="1033593"/>
          </a:xfrm>
          <a:custGeom>
            <a:avLst/>
            <a:gdLst>
              <a:gd name="connsiteX0" fmla="*/ 0 w 2587500"/>
              <a:gd name="connsiteY0" fmla="*/ 0 h 1033593"/>
              <a:gd name="connsiteX1" fmla="*/ 2587500 w 2587500"/>
              <a:gd name="connsiteY1" fmla="*/ 0 h 1033593"/>
              <a:gd name="connsiteX2" fmla="*/ 2587500 w 2587500"/>
              <a:gd name="connsiteY2" fmla="*/ 1033593 h 1033593"/>
              <a:gd name="connsiteX3" fmla="*/ 0 w 2587500"/>
              <a:gd name="connsiteY3" fmla="*/ 1033593 h 1033593"/>
              <a:gd name="connsiteX4" fmla="*/ 0 w 2587500"/>
              <a:gd name="connsiteY4" fmla="*/ 0 h 103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7500" h="1033593">
                <a:moveTo>
                  <a:pt x="0" y="0"/>
                </a:moveTo>
                <a:lnTo>
                  <a:pt x="2587500" y="0"/>
                </a:lnTo>
                <a:lnTo>
                  <a:pt x="2587500" y="1033593"/>
                </a:lnTo>
                <a:lnTo>
                  <a:pt x="0" y="103359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lvl="0" algn="ctr" defTabSz="800100">
              <a:spcBef>
                <a:spcPct val="0"/>
              </a:spcBef>
              <a:spcAft>
                <a:spcPct val="35000"/>
              </a:spcAft>
              <a:defRPr cap="all"/>
            </a:pPr>
            <a:r>
              <a:rPr lang="fr-FR" sz="1800" b="1" kern="1200" cap="none" noProof="0" dirty="0"/>
              <a:t>DALYNA  </a:t>
            </a:r>
            <a:r>
              <a:rPr lang="fr-FR" sz="1800" b="1" i="1" kern="1200" cap="none" noProof="0" dirty="0"/>
              <a:t>Développeur</a:t>
            </a:r>
          </a:p>
          <a:p>
            <a:pPr lvl="0" algn="ctr" defTabSz="800100">
              <a:spcBef>
                <a:spcPct val="0"/>
              </a:spcBef>
              <a:spcAft>
                <a:spcPct val="35000"/>
              </a:spcAft>
              <a:defRPr cap="all"/>
            </a:pPr>
            <a:r>
              <a:rPr lang="fr-FR" sz="1800" kern="1200" cap="none" noProof="0" dirty="0"/>
              <a:t>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2AAC5E9-73C1-45E5-8A6A-453A842C6629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7349706" y="2242254"/>
            <a:ext cx="1686825" cy="1578375"/>
          </a:xfrm>
          <a:prstGeom prst="rect">
            <a:avLst/>
          </a:prstGeom>
          <a:noFill/>
          <a:ln w="38100" cap="sq" cmpd="dbl">
            <a:solidFill>
              <a:schemeClr val="bg1">
                <a:lumMod val="8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467695FC-F0E0-4B1D-95BF-B226196227BD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7349706" y="4312254"/>
            <a:ext cx="1686826" cy="1033593"/>
          </a:xfrm>
          <a:custGeom>
            <a:avLst/>
            <a:gdLst>
              <a:gd name="connsiteX0" fmla="*/ 0 w 2587500"/>
              <a:gd name="connsiteY0" fmla="*/ 0 h 1033593"/>
              <a:gd name="connsiteX1" fmla="*/ 2587500 w 2587500"/>
              <a:gd name="connsiteY1" fmla="*/ 0 h 1033593"/>
              <a:gd name="connsiteX2" fmla="*/ 2587500 w 2587500"/>
              <a:gd name="connsiteY2" fmla="*/ 1033593 h 1033593"/>
              <a:gd name="connsiteX3" fmla="*/ 0 w 2587500"/>
              <a:gd name="connsiteY3" fmla="*/ 1033593 h 1033593"/>
              <a:gd name="connsiteX4" fmla="*/ 0 w 2587500"/>
              <a:gd name="connsiteY4" fmla="*/ 0 h 103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7500" h="1033593">
                <a:moveTo>
                  <a:pt x="0" y="0"/>
                </a:moveTo>
                <a:lnTo>
                  <a:pt x="2587500" y="0"/>
                </a:lnTo>
                <a:lnTo>
                  <a:pt x="2587500" y="1033593"/>
                </a:lnTo>
                <a:lnTo>
                  <a:pt x="0" y="103359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lvl="0" algn="ctr" defTabSz="800100">
              <a:spcBef>
                <a:spcPct val="0"/>
              </a:spcBef>
              <a:spcAft>
                <a:spcPct val="35000"/>
              </a:spcAft>
              <a:defRPr cap="all"/>
            </a:pPr>
            <a:r>
              <a:rPr lang="fr-FR" b="1" dirty="0"/>
              <a:t>KUCHUE</a:t>
            </a:r>
            <a:r>
              <a:rPr lang="fr-FR" sz="1800" b="1" kern="1200" cap="none" noProof="0" dirty="0"/>
              <a:t>  </a:t>
            </a:r>
            <a:r>
              <a:rPr lang="fr-FR" sz="1800" b="1" i="1" kern="1200" cap="none" noProof="0" dirty="0"/>
              <a:t>Développeur</a:t>
            </a:r>
          </a:p>
          <a:p>
            <a:pPr lvl="0" algn="ctr" defTabSz="800100">
              <a:spcBef>
                <a:spcPct val="0"/>
              </a:spcBef>
              <a:spcAft>
                <a:spcPct val="35000"/>
              </a:spcAft>
              <a:defRPr cap="all"/>
            </a:pPr>
            <a:r>
              <a:rPr lang="fr-FR" sz="1800" kern="1200" cap="none" noProof="0" dirty="0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F578F3-A5F5-4425-96A3-43702FC738A6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346833" y="2242254"/>
            <a:ext cx="1686825" cy="1578375"/>
          </a:xfrm>
          <a:prstGeom prst="rect">
            <a:avLst/>
          </a:prstGeom>
          <a:noFill/>
          <a:ln w="38100" cap="sq" cmpd="dbl">
            <a:solidFill>
              <a:schemeClr val="bg1">
                <a:lumMod val="8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FA433425-4734-4C85-A26A-95322536617A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9346833" y="4312254"/>
            <a:ext cx="1686826" cy="1033593"/>
          </a:xfrm>
          <a:custGeom>
            <a:avLst/>
            <a:gdLst>
              <a:gd name="connsiteX0" fmla="*/ 0 w 2587500"/>
              <a:gd name="connsiteY0" fmla="*/ 0 h 1033593"/>
              <a:gd name="connsiteX1" fmla="*/ 2587500 w 2587500"/>
              <a:gd name="connsiteY1" fmla="*/ 0 h 1033593"/>
              <a:gd name="connsiteX2" fmla="*/ 2587500 w 2587500"/>
              <a:gd name="connsiteY2" fmla="*/ 1033593 h 1033593"/>
              <a:gd name="connsiteX3" fmla="*/ 0 w 2587500"/>
              <a:gd name="connsiteY3" fmla="*/ 1033593 h 1033593"/>
              <a:gd name="connsiteX4" fmla="*/ 0 w 2587500"/>
              <a:gd name="connsiteY4" fmla="*/ 0 h 103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7500" h="1033593">
                <a:moveTo>
                  <a:pt x="0" y="0"/>
                </a:moveTo>
                <a:lnTo>
                  <a:pt x="2587500" y="0"/>
                </a:lnTo>
                <a:lnTo>
                  <a:pt x="2587500" y="1033593"/>
                </a:lnTo>
                <a:lnTo>
                  <a:pt x="0" y="103359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lvl="0" algn="ctr" defTabSz="800100">
              <a:spcBef>
                <a:spcPct val="0"/>
              </a:spcBef>
              <a:spcAft>
                <a:spcPct val="35000"/>
              </a:spcAft>
              <a:defRPr cap="all"/>
            </a:pPr>
            <a:r>
              <a:rPr lang="fr-FR" b="1" dirty="0"/>
              <a:t>Jean-Michel</a:t>
            </a:r>
            <a:r>
              <a:rPr lang="fr-FR" sz="1800" b="1" kern="1200" cap="none" noProof="0" dirty="0"/>
              <a:t>  </a:t>
            </a:r>
            <a:r>
              <a:rPr lang="fr-FR" sz="1800" b="1" i="1" kern="1200" cap="none" noProof="0" dirty="0"/>
              <a:t>Développeur</a:t>
            </a:r>
          </a:p>
          <a:p>
            <a:pPr lvl="0" algn="ctr" defTabSz="800100">
              <a:spcBef>
                <a:spcPct val="0"/>
              </a:spcBef>
              <a:spcAft>
                <a:spcPct val="35000"/>
              </a:spcAft>
              <a:defRPr cap="all"/>
            </a:pPr>
            <a:r>
              <a:rPr lang="fr-FR" sz="1800" kern="1200" cap="none" noProof="0" dirty="0"/>
              <a:t>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F02F1D2-7970-4B97-A607-2F46594E4E44}"/>
              </a:ext>
            </a:extLst>
          </p:cNvPr>
          <p:cNvSpPr>
            <a:spLocks noGrp="1"/>
          </p:cNvSpPr>
          <p:nvPr>
            <p:ph type="sldNum" sz="quarter" idx="11"/>
            <p:custDataLst>
              <p:tags r:id="rId12"/>
            </p:custDataLst>
          </p:nvPr>
        </p:nvSpPr>
        <p:spPr/>
        <p:txBody>
          <a:bodyPr/>
          <a:lstStyle/>
          <a:p>
            <a:pPr rtl="0"/>
            <a:fld id="{BA282B3E-4E3B-4D3F-AC29-B6E963F9C7A1}" type="slidenum">
              <a:rPr lang="fr-FR" b="1" i="1" noProof="0" smtClean="0">
                <a:solidFill>
                  <a:schemeClr val="tx1"/>
                </a:solidFill>
              </a:rPr>
              <a:t>2</a:t>
            </a:fld>
            <a:endParaRPr lang="fr-FR" b="1" i="1" noProof="0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59CAEB-AF59-4C44-920A-98043E022AA6}"/>
              </a:ext>
            </a:extLst>
          </p:cNvPr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4" b="8422"/>
          <a:stretch/>
        </p:blipFill>
        <p:spPr bwMode="auto">
          <a:xfrm>
            <a:off x="7375402" y="2242254"/>
            <a:ext cx="1705364" cy="1571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3933577-A8BE-49D2-91CC-D740BFFB9507}"/>
              </a:ext>
            </a:extLst>
          </p:cNvPr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597" y="2244820"/>
            <a:ext cx="1702521" cy="1571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ECA4AB2-7E53-474A-8BA5-B6CB9C5C78D1}"/>
              </a:ext>
            </a:extLst>
          </p:cNvPr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9"/>
          <a:stretch/>
        </p:blipFill>
        <p:spPr bwMode="auto">
          <a:xfrm>
            <a:off x="1299552" y="2244820"/>
            <a:ext cx="1681819" cy="157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7BE6B1A3-5C20-41FA-A56D-0D1E5858A91E}"/>
              </a:ext>
            </a:extLst>
          </p:cNvPr>
          <p:cNvPicPr>
            <a:picLocks noChangeAspect="1" noChangeArrowheads="1"/>
          </p:cNvPicPr>
          <p:nvPr>
            <p:custDataLst>
              <p:tags r:id="rId16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274" y="2242254"/>
            <a:ext cx="1661129" cy="157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97F7BCAD-CB7D-445E-B580-80A4050703D9}"/>
              </a:ext>
            </a:extLst>
          </p:cNvPr>
          <p:cNvPicPr>
            <a:picLocks noChangeAspect="1" noChangeArrowheads="1"/>
          </p:cNvPicPr>
          <p:nvPr>
            <p:custDataLst>
              <p:tags r:id="rId17"/>
            </p:custDataLst>
          </p:nvPr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89" t="27467" r="32135" b="53141"/>
          <a:stretch/>
        </p:blipFill>
        <p:spPr bwMode="auto">
          <a:xfrm>
            <a:off x="9343586" y="2242254"/>
            <a:ext cx="1690072" cy="1571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593;p55">
            <a:extLst>
              <a:ext uri="{FF2B5EF4-FFF2-40B4-BE49-F238E27FC236}">
                <a16:creationId xmlns:a16="http://schemas.microsoft.com/office/drawing/2014/main" id="{1AB44A9C-C69B-4465-84D3-BCB50F747430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464249" y="6462862"/>
            <a:ext cx="1888334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lang="fr-FR" sz="1200" i="1" dirty="0">
                <a:solidFill>
                  <a:schemeClr val="bg1"/>
                </a:solidFill>
                <a:latin typeface="Garamond"/>
                <a:ea typeface="Garamond"/>
                <a:cs typeface="Garamond"/>
                <a:sym typeface="Garamond"/>
              </a:rPr>
              <a:t>Cyrille TALLA FONGANG</a:t>
            </a:r>
            <a:endParaRPr sz="1200" b="0" i="1" u="none" strike="noStrike" cap="none" dirty="0">
              <a:solidFill>
                <a:schemeClr val="bg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315958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7"/>
          <p:cNvSpPr txBox="1"/>
          <p:nvPr>
            <p:custDataLst>
              <p:tags r:id="rId1"/>
            </p:custDataLst>
          </p:nvPr>
        </p:nvSpPr>
        <p:spPr>
          <a:xfrm>
            <a:off x="5211192" y="1636323"/>
            <a:ext cx="6130007" cy="4205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42900">
              <a:lnSpc>
                <a:spcPct val="150000"/>
              </a:lnSpc>
              <a:buClr>
                <a:schemeClr val="dk1"/>
              </a:buClr>
              <a:buSzPts val="1800"/>
              <a:buFont typeface="Wingdings" panose="05000000000000000000" pitchFamily="2" charset="2"/>
              <a:buChar char="q"/>
            </a:pPr>
            <a:r>
              <a:rPr lang="fr-CA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  <a:sym typeface="Garamond"/>
              </a:rPr>
              <a:t>Fournit des prédictions sur l’utilisation de BIXI</a:t>
            </a:r>
          </a:p>
          <a:p>
            <a:pPr marL="457200" indent="-342900">
              <a:lnSpc>
                <a:spcPct val="150000"/>
              </a:lnSpc>
              <a:buClr>
                <a:schemeClr val="dk1"/>
              </a:buClr>
              <a:buSzPts val="1800"/>
              <a:buFont typeface="Wingdings" panose="05000000000000000000" pitchFamily="2" charset="2"/>
              <a:buChar char="q"/>
            </a:pPr>
            <a:r>
              <a:rPr lang="fr-FR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  <a:sym typeface="Garamond"/>
              </a:rPr>
              <a:t>Algorithme de prédiction:</a:t>
            </a:r>
          </a:p>
          <a:p>
            <a:pPr marL="857250" lvl="1" indent="-285750">
              <a:lnSpc>
                <a:spcPct val="150000"/>
              </a:lnSpc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fr-FR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  <a:sym typeface="Garamond"/>
              </a:rPr>
              <a:t>sklearn.RandomForestRegressor (...)</a:t>
            </a:r>
            <a:endParaRPr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ramond"/>
              <a:sym typeface="Garamond"/>
            </a:endParaRPr>
          </a:p>
          <a:p>
            <a:pPr marL="457200" indent="-342900">
              <a:lnSpc>
                <a:spcPct val="150000"/>
              </a:lnSpc>
              <a:buClr>
                <a:schemeClr val="dk1"/>
              </a:buClr>
              <a:buSzPts val="1800"/>
              <a:buFont typeface="Wingdings" panose="05000000000000000000" pitchFamily="2" charset="2"/>
              <a:buChar char="q"/>
            </a:pPr>
            <a:r>
              <a:rPr lang="fr-FR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  <a:sym typeface="Garamond"/>
              </a:rPr>
              <a:t>Variables explicatives de prédiction</a:t>
            </a:r>
          </a:p>
          <a:p>
            <a:pPr marL="914400" lvl="1" indent="-342900">
              <a:lnSpc>
                <a:spcPct val="150000"/>
              </a:lnSpc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fr-FR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  <a:sym typeface="Garamond"/>
              </a:rPr>
              <a:t>date, station de départ, température, vitesse du vent</a:t>
            </a:r>
            <a:endParaRPr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ramond"/>
              <a:sym typeface="Garamond"/>
            </a:endParaRPr>
          </a:p>
          <a:p>
            <a:pPr marL="457200" indent="-342900">
              <a:lnSpc>
                <a:spcPct val="150000"/>
              </a:lnSpc>
              <a:buClr>
                <a:schemeClr val="dk1"/>
              </a:buClr>
              <a:buSzPts val="1800"/>
              <a:buFont typeface="Wingdings" panose="05000000000000000000" pitchFamily="2" charset="2"/>
              <a:buChar char="q"/>
            </a:pPr>
            <a:r>
              <a:rPr lang="fr-FR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  <a:sym typeface="Garamond"/>
              </a:rPr>
              <a:t>Prédiction selon plusieurs critères </a:t>
            </a:r>
          </a:p>
          <a:p>
            <a:pPr marL="914400" lvl="1" indent="-342900">
              <a:lnSpc>
                <a:spcPct val="150000"/>
              </a:lnSpc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fr-FR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  <a:sym typeface="Garamond"/>
              </a:rPr>
              <a:t>Station, Groupement et Période</a:t>
            </a:r>
            <a:endParaRPr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ramond"/>
              <a:sym typeface="Garamond"/>
            </a:endParaRPr>
          </a:p>
          <a:p>
            <a:pPr marL="457200" indent="-342900">
              <a:lnSpc>
                <a:spcPct val="150000"/>
              </a:lnSpc>
              <a:buClr>
                <a:schemeClr val="dk1"/>
              </a:buClr>
              <a:buSzPts val="1800"/>
              <a:buFont typeface="Wingdings" panose="05000000000000000000" pitchFamily="2" charset="2"/>
              <a:buChar char="q"/>
            </a:pPr>
            <a:r>
              <a:rPr lang="fr-FR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  <a:sym typeface="Garamond"/>
              </a:rPr>
              <a:t>Retourne les erreurs sur la prédiction</a:t>
            </a:r>
            <a:endParaRPr sz="2600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613" name="Google Shape;613;p57"/>
          <p:cNvSpPr txBox="1"/>
          <p:nvPr>
            <p:custDataLst>
              <p:tags r:id="rId2"/>
            </p:custDataLst>
          </p:nvPr>
        </p:nvSpPr>
        <p:spPr>
          <a:xfrm>
            <a:off x="838200" y="1816100"/>
            <a:ext cx="4533900" cy="41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aramond"/>
              <a:buNone/>
            </a:pPr>
            <a:endParaRPr sz="2800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614" name="Google Shape;614;p57"/>
          <p:cNvSpPr txBox="1"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838200" y="894522"/>
            <a:ext cx="105156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1C3"/>
              </a:buClr>
              <a:buSzPts val="3600"/>
              <a:buFont typeface="Garamond"/>
              <a:buNone/>
            </a:pPr>
            <a:r>
              <a:rPr lang="fr-FR" sz="3200" b="1" spc="0" dirty="0">
                <a:ln w="12700">
                  <a:solidFill>
                    <a:srgbClr val="A28E6A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A28E6A"/>
                  </a:fgClr>
                  <a:bgClr>
                    <a:srgbClr val="A28E6A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A28E6A">
                      <a:lumMod val="50000"/>
                    </a:srgbClr>
                  </a:innerShdw>
                </a:effectLst>
                <a:latin typeface="Garamond"/>
              </a:rPr>
              <a:t>ENGIN 3: PRÉDICTIONS D’UTLISATION DE BIXI</a:t>
            </a:r>
            <a:endParaRPr sz="3200" i="0" dirty="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615" name="Google Shape;615;p57"/>
          <p:cNvSpPr txBox="1">
            <a:spLocks noGrp="1"/>
          </p:cNvSpPr>
          <p:nvPr>
            <p:ph type="sldNum" idx="12"/>
            <p:custDataLst>
              <p:tags r:id="rId4"/>
            </p:custDataLst>
          </p:nvPr>
        </p:nvSpPr>
        <p:spPr>
          <a:xfrm>
            <a:off x="8968408" y="6236849"/>
            <a:ext cx="2743200" cy="15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b="1" smtClean="0">
                <a:solidFill>
                  <a:schemeClr val="tx1"/>
                </a:solidFill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20</a:t>
            </a:fld>
            <a:endParaRPr sz="1200" b="1" i="0" u="none" strike="noStrike" cap="none" dirty="0">
              <a:solidFill>
                <a:schemeClr val="tx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7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54CA76A7-2EFC-4E3A-8BAC-10AF81F13E3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58025" y="1816100"/>
            <a:ext cx="3884491" cy="4025406"/>
          </a:xfrm>
          <a:prstGeom prst="rect">
            <a:avLst/>
          </a:prstGeom>
        </p:spPr>
      </p:pic>
      <p:sp>
        <p:nvSpPr>
          <p:cNvPr id="8" name="Google Shape;593;p55">
            <a:extLst>
              <a:ext uri="{FF2B5EF4-FFF2-40B4-BE49-F238E27FC236}">
                <a16:creationId xmlns:a16="http://schemas.microsoft.com/office/drawing/2014/main" id="{4017AC67-7DE3-4FD6-BF12-777A4327D7A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64249" y="6462862"/>
            <a:ext cx="1622001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lang="fr-FR" sz="1200" b="0" i="1" u="none" strike="noStrike" cap="none" dirty="0">
                <a:solidFill>
                  <a:schemeClr val="bg1"/>
                </a:solidFill>
                <a:latin typeface="Garamond"/>
                <a:ea typeface="Garamond"/>
                <a:cs typeface="Garamond"/>
                <a:sym typeface="Garamond"/>
              </a:rPr>
              <a:t>Jean Michel LASNIER</a:t>
            </a:r>
            <a:endParaRPr sz="1200" b="0" i="1" u="none" strike="noStrike" cap="none" dirty="0">
              <a:solidFill>
                <a:schemeClr val="bg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07BF4FF-9775-4B13-B4E9-FAC85873EF0C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0248179" y="6522763"/>
            <a:ext cx="1463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1200"/>
            </a:pPr>
            <a:r>
              <a:rPr lang="fr-FR" sz="1200" b="1" i="1" dirty="0">
                <a:solidFill>
                  <a:srgbClr val="FFFF00"/>
                </a:solidFill>
                <a:latin typeface="Garamond"/>
                <a:ea typeface="Garamond"/>
                <a:cs typeface="Garamond"/>
                <a:sym typeface="Wingdings" panose="05000000000000000000" pitchFamily="2" charset="2"/>
              </a:rPr>
              <a:t></a:t>
            </a:r>
            <a:r>
              <a:rPr lang="fr-FR" sz="1200" i="1" dirty="0">
                <a:solidFill>
                  <a:srgbClr val="FFFF00"/>
                </a:solidFill>
                <a:latin typeface="Garamond"/>
                <a:ea typeface="Garamond"/>
                <a:cs typeface="Garamond"/>
                <a:sym typeface="Wingdings" panose="05000000000000000000" pitchFamily="2" charset="2"/>
              </a:rPr>
              <a:t>  </a:t>
            </a:r>
            <a:r>
              <a:rPr lang="fr-CA" sz="1200" b="0" i="1" u="none" strike="noStrike" dirty="0">
                <a:solidFill>
                  <a:srgbClr val="FFFF00"/>
                </a:solidFill>
                <a:effectLst/>
                <a:latin typeface="Times New Roman" panose="02020603050405020304" pitchFamily="18" charset="0"/>
              </a:rPr>
              <a:t>Dalyna PAK </a:t>
            </a:r>
            <a:endParaRPr lang="fr-CA" sz="1000" b="0" i="1" u="none" strike="noStrike" cap="none" dirty="0">
              <a:solidFill>
                <a:srgbClr val="FFFF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6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200" y="744421"/>
            <a:ext cx="10515600" cy="605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1C3"/>
              </a:buClr>
              <a:buSzPts val="3600"/>
              <a:buFont typeface="Garamond"/>
              <a:buNone/>
            </a:pPr>
            <a:r>
              <a:rPr lang="fr-FR" sz="3600" b="1" spc="0" dirty="0">
                <a:ln w="12700">
                  <a:solidFill>
                    <a:srgbClr val="A28E6A">
                      <a:lumMod val="50000"/>
                    </a:srgbClr>
                  </a:solidFill>
                  <a:prstDash val="solid"/>
                </a:ln>
                <a:effectLst>
                  <a:innerShdw blurRad="177800">
                    <a:srgbClr val="A28E6A">
                      <a:lumMod val="50000"/>
                    </a:srgbClr>
                  </a:innerShdw>
                </a:effectLst>
              </a:rPr>
              <a:t>DOCKER</a:t>
            </a:r>
            <a:r>
              <a:rPr lang="fr-FR" sz="3600" b="1" dirty="0">
                <a:solidFill>
                  <a:srgbClr val="D9D1C3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endParaRPr sz="3600" dirty="0"/>
          </a:p>
        </p:txBody>
      </p:sp>
      <p:sp>
        <p:nvSpPr>
          <p:cNvPr id="404" name="Google Shape;404;p36"/>
          <p:cNvSpPr txBox="1">
            <a:spLocks noGrp="1"/>
          </p:cNvSpPr>
          <p:nvPr>
            <p:ph type="sldNum" idx="12"/>
            <p:custDataLst>
              <p:tags r:id="rId2"/>
            </p:custDataLst>
          </p:nvPr>
        </p:nvSpPr>
        <p:spPr>
          <a:xfrm>
            <a:off x="8968408" y="6236849"/>
            <a:ext cx="2743200" cy="15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b="1" smtClean="0">
                <a:solidFill>
                  <a:schemeClr val="tx1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 b="1" dirty="0">
              <a:solidFill>
                <a:schemeClr val="tx1"/>
              </a:solidFill>
            </a:endParaRPr>
          </a:p>
        </p:txBody>
      </p:sp>
      <p:sp>
        <p:nvSpPr>
          <p:cNvPr id="405" name="Google Shape;405;p36"/>
          <p:cNvSpPr txBox="1"/>
          <p:nvPr>
            <p:custDataLst>
              <p:tags r:id="rId3"/>
            </p:custDataLst>
          </p:nvPr>
        </p:nvSpPr>
        <p:spPr>
          <a:xfrm>
            <a:off x="1362650" y="1873825"/>
            <a:ext cx="3061500" cy="12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406" name="Google Shape;406;p36"/>
          <p:cNvPicPr preferRelativeResize="0"/>
          <p:nvPr>
            <p:custDataLst>
              <p:tags r:id="rId4"/>
            </p:custDataLst>
          </p:nvPr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53461" y="1350225"/>
            <a:ext cx="4491113" cy="4439926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6"/>
          <p:cNvSpPr/>
          <p:nvPr>
            <p:custDataLst>
              <p:tags r:id="rId5"/>
            </p:custDataLst>
          </p:nvPr>
        </p:nvSpPr>
        <p:spPr>
          <a:xfrm>
            <a:off x="5820975" y="1359850"/>
            <a:ext cx="5429700" cy="2571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14300" lv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fr-FR" b="1" u="sng" dirty="0" err="1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  <a:sym typeface="Garamond"/>
              </a:rPr>
              <a:t>Dockerfile</a:t>
            </a:r>
            <a:r>
              <a:rPr lang="fr-FR" b="1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  <a:sym typeface="Garamond"/>
              </a:rPr>
              <a:t>:</a:t>
            </a:r>
            <a:endParaRPr b="1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ramond"/>
              <a:sym typeface="Garamond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Char char="●"/>
            </a:pPr>
            <a:r>
              <a:rPr lang="fr-FR" sz="18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  <a:ea typeface="Garamond"/>
                <a:cs typeface="Garamond"/>
                <a:sym typeface="Garamond"/>
              </a:rPr>
              <a:t>Image</a:t>
            </a:r>
            <a:endParaRPr sz="18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ramond"/>
              <a:ea typeface="Garamond"/>
              <a:cs typeface="Garamond"/>
              <a:sym typeface="Garamon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Char char="●"/>
            </a:pPr>
            <a:r>
              <a:rPr lang="fr-FR" sz="18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  <a:ea typeface="Garamond"/>
                <a:cs typeface="Garamond"/>
                <a:sym typeface="Garamond"/>
              </a:rPr>
              <a:t>Création des répertoires, dossiers.</a:t>
            </a:r>
            <a:endParaRPr sz="18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ramond"/>
              <a:ea typeface="Garamond"/>
              <a:cs typeface="Garamond"/>
              <a:sym typeface="Garamon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Char char="●"/>
            </a:pPr>
            <a:r>
              <a:rPr lang="fr-FR" sz="18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  <a:ea typeface="Garamond"/>
                <a:cs typeface="Garamond"/>
                <a:sym typeface="Garamond"/>
              </a:rPr>
              <a:t>Installation des librairies et des dépendances</a:t>
            </a:r>
            <a:endParaRPr sz="18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ramond"/>
              <a:ea typeface="Garamond"/>
              <a:cs typeface="Garamond"/>
              <a:sym typeface="Garamon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Char char="●"/>
            </a:pPr>
            <a:r>
              <a:rPr lang="fr-FR" sz="18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  <a:ea typeface="Garamond"/>
                <a:cs typeface="Garamond"/>
                <a:sym typeface="Garamond"/>
              </a:rPr>
              <a:t>Ajout des fichiers </a:t>
            </a:r>
            <a:endParaRPr sz="18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ramond"/>
              <a:ea typeface="Garamond"/>
              <a:cs typeface="Garamond"/>
              <a:sym typeface="Garamon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Char char="●"/>
            </a:pPr>
            <a:r>
              <a:rPr lang="fr-FR" sz="18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  <a:ea typeface="Garamond"/>
                <a:cs typeface="Garamond"/>
                <a:sym typeface="Garamond"/>
              </a:rPr>
              <a:t>Exposé un port</a:t>
            </a:r>
            <a:endParaRPr sz="18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ramond"/>
              <a:ea typeface="Garamond"/>
              <a:cs typeface="Garamond"/>
              <a:sym typeface="Garamon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Char char="●"/>
            </a:pPr>
            <a:r>
              <a:rPr lang="fr-FR" sz="18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  <a:ea typeface="Garamond"/>
                <a:cs typeface="Garamond"/>
                <a:sym typeface="Garamond"/>
              </a:rPr>
              <a:t>Commande</a:t>
            </a:r>
            <a:endParaRPr sz="18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08" name="Google Shape;408;p36"/>
          <p:cNvSpPr/>
          <p:nvPr>
            <p:custDataLst>
              <p:tags r:id="rId6"/>
            </p:custDataLst>
          </p:nvPr>
        </p:nvSpPr>
        <p:spPr>
          <a:xfrm>
            <a:off x="5820975" y="4119000"/>
            <a:ext cx="5429700" cy="1632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fr-FR" b="1" u="sng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  <a:sym typeface="Garamond"/>
              </a:rPr>
              <a:t>Terminal:</a:t>
            </a:r>
            <a:endParaRPr b="1" u="sng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ramond"/>
              <a:sym typeface="Garamond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Char char="●"/>
            </a:pPr>
            <a:r>
              <a:rPr lang="fr-FR" b="1" dirty="0" err="1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  <a:sym typeface="Garamond"/>
              </a:rPr>
              <a:t>sudo</a:t>
            </a:r>
            <a:r>
              <a:rPr lang="fr-FR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  <a:sym typeface="Garamond"/>
              </a:rPr>
              <a:t> docker </a:t>
            </a:r>
            <a:r>
              <a:rPr lang="fr-FR" b="1" dirty="0" err="1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  <a:sym typeface="Garamond"/>
              </a:rPr>
              <a:t>build</a:t>
            </a:r>
            <a:r>
              <a:rPr lang="fr-FR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  <a:sym typeface="Garamond"/>
              </a:rPr>
              <a:t> -t </a:t>
            </a:r>
            <a:r>
              <a:rPr lang="fr-FR" b="1" dirty="0" err="1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  <a:sym typeface="Garamond"/>
              </a:rPr>
              <a:t>bixi</a:t>
            </a:r>
            <a:endParaRPr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ramond"/>
              <a:sym typeface="Garamond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Char char="●"/>
            </a:pPr>
            <a:r>
              <a:rPr lang="fr-FR" b="1" dirty="0" err="1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  <a:sym typeface="Garamond"/>
              </a:rPr>
              <a:t>sudo</a:t>
            </a:r>
            <a:r>
              <a:rPr lang="fr-FR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  <a:sym typeface="Garamond"/>
              </a:rPr>
              <a:t> docker run -p 2000:2000 </a:t>
            </a:r>
            <a:r>
              <a:rPr lang="fr-FR" b="1" dirty="0" err="1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  <a:sym typeface="Garamond"/>
              </a:rPr>
              <a:t>bixi</a:t>
            </a:r>
            <a:endParaRPr lang="fr-FR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ramond"/>
              <a:sym typeface="Garamond"/>
            </a:endParaRPr>
          </a:p>
          <a:p>
            <a:pPr marL="1143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sz="1800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9" name="Google Shape;593;p55">
            <a:extLst>
              <a:ext uri="{FF2B5EF4-FFF2-40B4-BE49-F238E27FC236}">
                <a16:creationId xmlns:a16="http://schemas.microsoft.com/office/drawing/2014/main" id="{641BD28E-F518-427B-BAF4-4DD3ED8F3AC2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464249" y="6462862"/>
            <a:ext cx="1622001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lang="fr-FR" sz="1200" b="0" i="1" u="none" strike="noStrike" cap="none" dirty="0">
                <a:solidFill>
                  <a:schemeClr val="bg1"/>
                </a:solidFill>
                <a:latin typeface="Garamond"/>
                <a:ea typeface="Garamond"/>
                <a:cs typeface="Garamond"/>
                <a:sym typeface="Garamond"/>
              </a:rPr>
              <a:t>Dalyna PAK</a:t>
            </a:r>
            <a:endParaRPr sz="1200" b="0" i="1" u="none" strike="noStrike" cap="none" dirty="0">
              <a:solidFill>
                <a:schemeClr val="bg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2604F4AB-CE3E-4DDD-A522-70C3ABD61D75}"/>
              </a:ext>
            </a:extLst>
          </p:cNvPr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839788" y="1491449"/>
            <a:ext cx="5157787" cy="338577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Comment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ça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fonctionne ?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32EC0E7-76F5-4EAB-9E07-15E11CBAE32D}"/>
              </a:ext>
            </a:extLst>
          </p:cNvPr>
          <p:cNvSpPr>
            <a:spLocks noGrp="1"/>
          </p:cNvSpPr>
          <p:nvPr>
            <p:ph type="body" sz="quarter" idx="3"/>
            <p:custDataLst>
              <p:tags r:id="rId2"/>
            </p:custDataLst>
          </p:nvPr>
        </p:nvSpPr>
        <p:spPr>
          <a:xfrm>
            <a:off x="7054818" y="1491449"/>
            <a:ext cx="4300570" cy="467553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Le contenu</a:t>
            </a:r>
          </a:p>
        </p:txBody>
      </p:sp>
      <p:sp>
        <p:nvSpPr>
          <p:cNvPr id="11" name="Google Shape;417;p37">
            <a:extLst>
              <a:ext uri="{FF2B5EF4-FFF2-40B4-BE49-F238E27FC236}">
                <a16:creationId xmlns:a16="http://schemas.microsoft.com/office/drawing/2014/main" id="{23B5A149-FDC3-4F6B-9723-B30410ECB2C1}"/>
              </a:ext>
            </a:extLst>
          </p:cNvPr>
          <p:cNvSpPr>
            <a:spLocks noGrp="1"/>
          </p:cNvSpPr>
          <p:nvPr>
            <p:ph sz="quarter" idx="4"/>
            <p:custDataLst>
              <p:tags r:id="rId3"/>
            </p:custDataLst>
          </p:nvPr>
        </p:nvSpPr>
        <p:spPr>
          <a:xfrm>
            <a:off x="7054818" y="2076450"/>
            <a:ext cx="4300569" cy="3604433"/>
          </a:xfrm>
        </p:spPr>
        <p:txBody>
          <a:bodyPr spcFirstLastPara="1" lIns="91425" tIns="91425" rIns="91425" bIns="91425" anchorCtr="0">
            <a:normAutofit fontScale="77500" lnSpcReduction="20000"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Docker-Compose: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Char char="●"/>
            </a:pPr>
            <a:r>
              <a:rPr lang="fr-FR" sz="2100" b="1" dirty="0" err="1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Traefik</a:t>
            </a:r>
            <a:endParaRPr lang="fr-FR" sz="21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ramond"/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Char char="●"/>
            </a:pPr>
            <a:r>
              <a:rPr lang="fr-FR" sz="21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Serveur Web Central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Char char="●"/>
            </a:pPr>
            <a:r>
              <a:rPr lang="fr-FR" sz="21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Engin 1, Engin 2 et Engin 3</a:t>
            </a:r>
          </a:p>
          <a:p>
            <a:pPr marL="4572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2400" b="1" dirty="0"/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4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Traefik</a:t>
            </a:r>
            <a:r>
              <a:rPr lang="fr-FR" sz="20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:</a:t>
            </a:r>
          </a:p>
          <a:p>
            <a:pPr marL="457200" lvl="0" indent="-3429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Char char="●"/>
            </a:pPr>
            <a:r>
              <a:rPr lang="fr-FR" sz="23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Redirection du port 80 au port 443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Char char="●"/>
            </a:pPr>
            <a:r>
              <a:rPr lang="fr-FR" sz="2300" b="1" dirty="0" err="1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Let’s</a:t>
            </a:r>
            <a:r>
              <a:rPr lang="fr-FR" sz="23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 </a:t>
            </a:r>
            <a:r>
              <a:rPr lang="fr-FR" sz="2300" b="1" dirty="0" err="1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Encrypt</a:t>
            </a:r>
            <a:r>
              <a:rPr lang="fr-FR" sz="23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 - Certificat TLS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Char char="●"/>
            </a:pPr>
            <a:r>
              <a:rPr lang="fr-FR" sz="23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Port 8080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7A01084-3F93-40D7-AC76-0FF39A24D348}"/>
              </a:ext>
            </a:extLst>
          </p:cNvPr>
          <p:cNvSpPr>
            <a:spLocks noGrp="1"/>
          </p:cNvSpPr>
          <p:nvPr>
            <p:ph type="sldNum" sz="quarter" idx="11"/>
            <p:custDataLst>
              <p:tags r:id="rId4"/>
            </p:custDataLst>
          </p:nvPr>
        </p:nvSpPr>
        <p:spPr>
          <a:xfrm>
            <a:off x="8968408" y="6236849"/>
            <a:ext cx="2743200" cy="150101"/>
          </a:xfrm>
        </p:spPr>
        <p:txBody>
          <a:bodyPr anchor="ctr">
            <a:no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BA282B3E-4E3B-4D3F-AC29-B6E963F9C7A1}" type="slidenum">
              <a:rPr lang="fr-FR" b="1" noProof="0" smtClean="0">
                <a:solidFill>
                  <a:schemeClr val="tx1"/>
                </a:solidFill>
              </a:rPr>
              <a:pPr rtl="0">
                <a:lnSpc>
                  <a:spcPct val="90000"/>
                </a:lnSpc>
                <a:spcAft>
                  <a:spcPts val="600"/>
                </a:spcAft>
              </a:pPr>
              <a:t>22</a:t>
            </a:fld>
            <a:endParaRPr lang="fr-FR" b="1" noProof="0" dirty="0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52AC353-7C73-4FD9-9C23-40A34ED1180C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838200" y="894522"/>
            <a:ext cx="10515600" cy="467553"/>
          </a:xfrm>
        </p:spPr>
        <p:txBody>
          <a:bodyPr rtlCol="0" anchor="ctr">
            <a:normAutofit fontScale="90000"/>
          </a:bodyPr>
          <a:lstStyle/>
          <a:p>
            <a:pPr rtl="0"/>
            <a:r>
              <a:rPr lang="fr-FR" b="1" spc="0" dirty="0">
                <a:ln w="12700">
                  <a:solidFill>
                    <a:srgbClr val="A28E6A">
                      <a:lumMod val="50000"/>
                    </a:srgbClr>
                  </a:solidFill>
                  <a:prstDash val="solid"/>
                </a:ln>
                <a:effectLst>
                  <a:innerShdw blurRad="177800">
                    <a:srgbClr val="A28E6A">
                      <a:lumMod val="50000"/>
                    </a:srgbClr>
                  </a:innerShdw>
                </a:effectLst>
              </a:rPr>
              <a:t>DOCKER &amp; TRAEFIK</a:t>
            </a:r>
            <a:endParaRPr lang="fr-FR" dirty="0"/>
          </a:p>
        </p:txBody>
      </p:sp>
      <p:sp>
        <p:nvSpPr>
          <p:cNvPr id="10" name="Google Shape;593;p55">
            <a:extLst>
              <a:ext uri="{FF2B5EF4-FFF2-40B4-BE49-F238E27FC236}">
                <a16:creationId xmlns:a16="http://schemas.microsoft.com/office/drawing/2014/main" id="{A213053F-E801-4887-ABE1-B2324AC8C6D5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64249" y="6462862"/>
            <a:ext cx="1622001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lang="fr-FR" sz="1200" b="0" i="1" u="none" strike="noStrike" cap="none" dirty="0">
                <a:solidFill>
                  <a:schemeClr val="bg1"/>
                </a:solidFill>
                <a:latin typeface="Garamond"/>
                <a:ea typeface="Garamond"/>
                <a:cs typeface="Garamond"/>
                <a:sym typeface="Garamond"/>
              </a:rPr>
              <a:t>Dalyna PAK</a:t>
            </a:r>
            <a:endParaRPr sz="1200" b="0" i="1" u="none" strike="noStrike" cap="none" dirty="0">
              <a:solidFill>
                <a:schemeClr val="bg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1ADF6A-83A8-4385-91D9-BF2AE180FB8D}"/>
              </a:ext>
            </a:extLst>
          </p:cNvPr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"/>
          <a:stretch/>
        </p:blipFill>
        <p:spPr bwMode="auto">
          <a:xfrm>
            <a:off x="943144" y="2247154"/>
            <a:ext cx="5768373" cy="3604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BBCD438-899A-426B-AAE4-845CD5C8E31D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9898602" y="6522763"/>
            <a:ext cx="20684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1200"/>
            </a:pPr>
            <a:r>
              <a:rPr lang="fr-FR" sz="1200" b="1" i="1" dirty="0">
                <a:solidFill>
                  <a:srgbClr val="FFFF00"/>
                </a:solidFill>
                <a:latin typeface="Garamond"/>
                <a:ea typeface="Garamond"/>
                <a:cs typeface="Garamond"/>
                <a:sym typeface="Wingdings" panose="05000000000000000000" pitchFamily="2" charset="2"/>
              </a:rPr>
              <a:t></a:t>
            </a:r>
            <a:r>
              <a:rPr lang="fr-FR" sz="1200" i="1" dirty="0">
                <a:solidFill>
                  <a:srgbClr val="FFFF00"/>
                </a:solidFill>
                <a:latin typeface="Garamond"/>
                <a:ea typeface="Garamond"/>
                <a:cs typeface="Garamond"/>
                <a:sym typeface="Wingdings" panose="05000000000000000000" pitchFamily="2" charset="2"/>
              </a:rPr>
              <a:t> </a:t>
            </a:r>
            <a:r>
              <a:rPr lang="fr-CA" sz="1200" b="0" i="1" u="none" strike="noStrike" dirty="0">
                <a:solidFill>
                  <a:srgbClr val="FFFF00"/>
                </a:solidFill>
                <a:effectLst/>
                <a:latin typeface="Times New Roman" panose="02020603050405020304" pitchFamily="18" charset="0"/>
              </a:rPr>
              <a:t>Cyrille TALLA FONGANG</a:t>
            </a:r>
            <a:endParaRPr lang="fr-CA" sz="1000" b="0" i="1" u="none" strike="noStrike" cap="none" dirty="0">
              <a:solidFill>
                <a:srgbClr val="FFFF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352586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me 8">
            <a:extLst>
              <a:ext uri="{FF2B5EF4-FFF2-40B4-BE49-F238E27FC236}">
                <a16:creationId xmlns:a16="http://schemas.microsoft.com/office/drawing/2014/main" id="{5BFEAAF1-954E-4A6D-8DAB-B624B5AC0C72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93685326"/>
              </p:ext>
            </p:extLst>
          </p:nvPr>
        </p:nvGraphicFramePr>
        <p:xfrm>
          <a:off x="839788" y="1371601"/>
          <a:ext cx="5256212" cy="44699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AF50EC2-BE74-42E1-8B2B-4D3EEC197DB8}"/>
              </a:ext>
            </a:extLst>
          </p:cNvPr>
          <p:cNvSpPr>
            <a:spLocks noGrp="1"/>
          </p:cNvSpPr>
          <p:nvPr>
            <p:ph type="body" sz="quarter" idx="3"/>
            <p:custDataLst>
              <p:tags r:id="rId2"/>
            </p:custDataLst>
          </p:nvPr>
        </p:nvSpPr>
        <p:spPr>
          <a:xfrm>
            <a:off x="6172200" y="1737873"/>
            <a:ext cx="5183188" cy="767201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0A27BC07-3453-4D7B-ADD2-C5124DBD99AE}"/>
              </a:ext>
            </a:extLst>
          </p:cNvPr>
          <p:cNvPicPr>
            <a:picLocks noGrp="1" noChangeAspect="1"/>
          </p:cNvPicPr>
          <p:nvPr>
            <p:ph sz="quarter" idx="4"/>
            <p:custDataLst>
              <p:tags r:id="rId3"/>
            </p:custDataLst>
          </p:nvPr>
        </p:nvPicPr>
        <p:blipFill rotWithShape="1">
          <a:blip r:embed="rId14"/>
          <a:srcRect t="4850" r="53579" b="4559"/>
          <a:stretch/>
        </p:blipFill>
        <p:spPr>
          <a:xfrm>
            <a:off x="6172199" y="1371601"/>
            <a:ext cx="5157787" cy="4469906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337D3CE-D4F6-4447-A314-07820998C28E}"/>
              </a:ext>
            </a:extLst>
          </p:cNvPr>
          <p:cNvSpPr>
            <a:spLocks noGrp="1"/>
          </p:cNvSpPr>
          <p:nvPr>
            <p:ph type="sldNum" sz="quarter" idx="11"/>
            <p:custDataLst>
              <p:tags r:id="rId4"/>
            </p:custDataLst>
          </p:nvPr>
        </p:nvSpPr>
        <p:spPr>
          <a:xfrm>
            <a:off x="8968408" y="6236849"/>
            <a:ext cx="2743200" cy="150101"/>
          </a:xfrm>
        </p:spPr>
        <p:txBody>
          <a:bodyPr anchor="ctr">
            <a:no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BA282B3E-4E3B-4D3F-AC29-B6E963F9C7A1}" type="slidenum">
              <a:rPr lang="fr-FR" b="1" noProof="0" smtClean="0">
                <a:solidFill>
                  <a:schemeClr val="tx1"/>
                </a:solidFill>
              </a:rPr>
              <a:pPr rtl="0">
                <a:lnSpc>
                  <a:spcPct val="90000"/>
                </a:lnSpc>
                <a:spcAft>
                  <a:spcPts val="600"/>
                </a:spcAft>
              </a:pPr>
              <a:t>23</a:t>
            </a:fld>
            <a:endParaRPr lang="fr-FR" b="1" noProof="0" dirty="0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52AC353-7C73-4FD9-9C23-40A34ED1180C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839788" y="799272"/>
            <a:ext cx="10515600" cy="448503"/>
          </a:xfrm>
        </p:spPr>
        <p:txBody>
          <a:bodyPr rtlCol="0" anchor="ctr">
            <a:noAutofit/>
          </a:bodyPr>
          <a:lstStyle/>
          <a:p>
            <a:pPr rtl="0"/>
            <a:r>
              <a:rPr lang="fr-FR" sz="3600" b="1" spc="0" dirty="0">
                <a:ln w="12700">
                  <a:solidFill>
                    <a:srgbClr val="A28E6A">
                      <a:lumMod val="50000"/>
                    </a:srgbClr>
                  </a:solidFill>
                  <a:prstDash val="solid"/>
                </a:ln>
                <a:effectLst>
                  <a:innerShdw blurRad="177800">
                    <a:srgbClr val="A28E6A">
                      <a:lumMod val="50000"/>
                    </a:srgbClr>
                  </a:innerShdw>
                </a:effectLst>
              </a:rPr>
              <a:t>GESTION DE PROJET</a:t>
            </a:r>
            <a:endParaRPr lang="fr-FR" sz="3600" dirty="0"/>
          </a:p>
        </p:txBody>
      </p:sp>
      <p:sp>
        <p:nvSpPr>
          <p:cNvPr id="7" name="Google Shape;593;p55">
            <a:extLst>
              <a:ext uri="{FF2B5EF4-FFF2-40B4-BE49-F238E27FC236}">
                <a16:creationId xmlns:a16="http://schemas.microsoft.com/office/drawing/2014/main" id="{C9F24A33-C4AD-4321-A05F-2F0C022F230A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64249" y="6462862"/>
            <a:ext cx="1888334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lang="fr-FR" sz="1200" i="1" dirty="0">
                <a:solidFill>
                  <a:schemeClr val="bg1"/>
                </a:solidFill>
                <a:latin typeface="Garamond"/>
                <a:ea typeface="Garamond"/>
                <a:cs typeface="Garamond"/>
                <a:sym typeface="Garamond"/>
              </a:rPr>
              <a:t>Cyrille TALLA FONGANG</a:t>
            </a:r>
            <a:endParaRPr sz="1200" b="0" i="1" u="none" strike="noStrike" cap="none" dirty="0">
              <a:solidFill>
                <a:schemeClr val="bg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156973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EE01FB13-2650-4060-8E7D-1FC00B2F6DF1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7871790" y="1029810"/>
            <a:ext cx="3269686" cy="2399189"/>
          </a:xfrm>
        </p:spPr>
        <p:txBody>
          <a:bodyPr rtlCol="0" anchor="b">
            <a:normAutofit fontScale="90000"/>
          </a:bodyPr>
          <a:lstStyle/>
          <a:p>
            <a:r>
              <a:rPr lang="fr-FR" sz="3400" dirty="0"/>
              <a:t>« </a:t>
            </a:r>
            <a:r>
              <a:rPr lang="fr-CA" sz="3400" b="1" i="1" dirty="0"/>
              <a:t> </a:t>
            </a:r>
            <a:r>
              <a:rPr lang="fr-CA" sz="3400" dirty="0"/>
              <a:t>Il faut viser la lune, parce qu’au moins, si vous échouez, vous finirez dans les étoiles. </a:t>
            </a:r>
            <a:r>
              <a:rPr lang="fr-FR" sz="3400" dirty="0"/>
              <a:t>»</a:t>
            </a:r>
            <a:br>
              <a:rPr lang="fr-FR" sz="2400" dirty="0"/>
            </a:br>
            <a:br>
              <a:rPr lang="fr-FR" sz="2400" dirty="0"/>
            </a:br>
            <a:r>
              <a:rPr lang="fr-FR" sz="2400" dirty="0"/>
              <a:t>– Oscar Wilde</a:t>
            </a:r>
            <a:br>
              <a:rPr lang="fr-FR" sz="2400" dirty="0"/>
            </a:br>
            <a:r>
              <a:rPr lang="fr-CA" sz="2400" dirty="0"/>
              <a:t>.</a:t>
            </a:r>
            <a:endParaRPr lang="fr-FR" sz="2400" dirty="0"/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9B250915-F951-46A6-946A-64AF796FD6FC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7871790" y="3534472"/>
            <a:ext cx="3269686" cy="2399189"/>
          </a:xfrm>
        </p:spPr>
        <p:txBody>
          <a:bodyPr rtlCol="0">
            <a:normAutofit fontScale="25000" lnSpcReduction="20000"/>
          </a:bodyPr>
          <a:lstStyle/>
          <a:p>
            <a:pPr rtl="0"/>
            <a:r>
              <a:rPr lang="fr-CA" sz="12400" spc="-150" dirty="0">
                <a:latin typeface="+mj-lt"/>
                <a:ea typeface="+mj-ea"/>
                <a:cs typeface="+mj-cs"/>
              </a:rPr>
              <a:t>« Se réunir est un début, rester ensemble est un progrès, travailler ensemble est la réussite. »</a:t>
            </a:r>
          </a:p>
          <a:p>
            <a:pPr rtl="0"/>
            <a:endParaRPr lang="fr-FR" sz="4800" spc="-150" dirty="0">
              <a:latin typeface="+mj-lt"/>
              <a:ea typeface="+mj-ea"/>
              <a:cs typeface="+mj-cs"/>
            </a:endParaRPr>
          </a:p>
          <a:p>
            <a:pPr rtl="0"/>
            <a:r>
              <a:rPr lang="fr-FR" sz="9600" dirty="0"/>
              <a:t>– Henry Ford</a:t>
            </a:r>
            <a:endParaRPr lang="fr-CA" sz="12400" spc="-150" dirty="0">
              <a:latin typeface="+mj-lt"/>
              <a:ea typeface="+mj-ea"/>
              <a:cs typeface="+mj-cs"/>
            </a:endParaRPr>
          </a:p>
        </p:txBody>
      </p:sp>
      <p:pic>
        <p:nvPicPr>
          <p:cNvPr id="19" name="Espace réservé pour une image  18" descr="Une image contenant personne, homme, complet, photo&#10;&#10;Description générée automatiquement">
            <a:extLst>
              <a:ext uri="{FF2B5EF4-FFF2-40B4-BE49-F238E27FC236}">
                <a16:creationId xmlns:a16="http://schemas.microsoft.com/office/drawing/2014/main" id="{391667A3-5B01-4C50-A331-503DC6B593F8}"/>
              </a:ext>
            </a:extLst>
          </p:cNvPr>
          <p:cNvPicPr>
            <a:picLocks noGrp="1" noChangeAspect="1"/>
          </p:cNvPicPr>
          <p:nvPr>
            <p:ph type="pic" sz="quarter" idx="12"/>
            <p:custDataLst>
              <p:tags r:id="rId3"/>
            </p:custDataLst>
          </p:nvPr>
        </p:nvPicPr>
        <p:blipFill rotWithShape="1">
          <a:blip r:embed="rId11"/>
          <a:srcRect t="706" b="426"/>
          <a:stretch/>
        </p:blipFill>
        <p:spPr>
          <a:xfrm>
            <a:off x="1152210" y="679550"/>
            <a:ext cx="3934695" cy="2390158"/>
          </a:xfrm>
        </p:spPr>
      </p:pic>
      <p:pic>
        <p:nvPicPr>
          <p:cNvPr id="17" name="Google Shape;247;p22">
            <a:extLst>
              <a:ext uri="{FF2B5EF4-FFF2-40B4-BE49-F238E27FC236}">
                <a16:creationId xmlns:a16="http://schemas.microsoft.com/office/drawing/2014/main" id="{7BDF15E9-4940-4D39-BFFD-21FC63E50D2B}"/>
              </a:ext>
            </a:extLst>
          </p:cNvPr>
          <p:cNvPicPr preferRelativeResize="0">
            <a:picLocks/>
          </p:cNvPicPr>
          <p:nvPr>
            <p:custDataLst>
              <p:tags r:id="rId4"/>
            </p:custDataLst>
          </p:nvPr>
        </p:nvPicPr>
        <p:blipFill rotWithShape="1">
          <a:blip r:embed="rId12">
            <a:alphaModFix/>
          </a:blip>
          <a:srcRect t="3224" r="-928" b="19075"/>
          <a:stretch/>
        </p:blipFill>
        <p:spPr>
          <a:xfrm>
            <a:off x="1152210" y="3657601"/>
            <a:ext cx="4023472" cy="22760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A97C34D-FA61-49A0-946D-368E4097C170}"/>
              </a:ext>
            </a:extLst>
          </p:cNvPr>
          <p:cNvSpPr>
            <a:spLocks noGrp="1"/>
          </p:cNvSpPr>
          <p:nvPr>
            <p:ph type="sldNum" sz="quarter" idx="11"/>
            <p:custDataLst>
              <p:tags r:id="rId5"/>
            </p:custDataLst>
          </p:nvPr>
        </p:nvSpPr>
        <p:spPr/>
        <p:txBody>
          <a:bodyPr/>
          <a:lstStyle/>
          <a:p>
            <a:pPr rtl="0"/>
            <a:fld id="{BA282B3E-4E3B-4D3F-AC29-B6E963F9C7A1}" type="slidenum">
              <a:rPr lang="fr-FR" b="1" i="1" noProof="0" smtClean="0">
                <a:solidFill>
                  <a:schemeClr val="bg1">
                    <a:lumMod val="95000"/>
                  </a:schemeClr>
                </a:solidFill>
              </a:rPr>
              <a:t>24</a:t>
            </a:fld>
            <a:endParaRPr lang="fr-FR" b="1" i="1" noProof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Google Shape;593;p55">
            <a:extLst>
              <a:ext uri="{FF2B5EF4-FFF2-40B4-BE49-F238E27FC236}">
                <a16:creationId xmlns:a16="http://schemas.microsoft.com/office/drawing/2014/main" id="{89CDD3EC-7AAA-4344-A7D9-16BF2104F68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64249" y="6462862"/>
            <a:ext cx="1888334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lang="fr-FR" sz="1200" i="1" dirty="0">
                <a:latin typeface="Garamond"/>
                <a:ea typeface="Garamond"/>
                <a:cs typeface="Garamond"/>
                <a:sym typeface="Garamond"/>
              </a:rPr>
              <a:t>Cyrille TALLA FONGANG</a:t>
            </a:r>
            <a:endParaRPr sz="1200" b="0" i="1" u="none" strike="noStrike" cap="none" dirty="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22ACA71-4FE9-4D0B-B5FC-BCF984FFF7FB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050524" y="3151085"/>
            <a:ext cx="375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/>
              <a:t>https://en.wikipedia.org/wiki/Oscar_Wilde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24E47AD-3F36-4F6B-901B-7630745B9100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152210" y="5978511"/>
            <a:ext cx="375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/>
              <a:t>https://en.wikipedia.org/wiki/Henry_Ford</a:t>
            </a:r>
          </a:p>
        </p:txBody>
      </p:sp>
    </p:spTree>
    <p:extLst>
      <p:ext uri="{BB962C8B-B14F-4D97-AF65-F5344CB8AC3E}">
        <p14:creationId xmlns:p14="http://schemas.microsoft.com/office/powerpoint/2010/main" val="1982270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8B0A93-8646-4F93-9BF9-269D51F1D23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200" y="894522"/>
            <a:ext cx="10515600" cy="454884"/>
          </a:xfrm>
        </p:spPr>
        <p:txBody>
          <a:bodyPr rtlCol="0" anchor="ctr">
            <a:normAutofit fontScale="90000"/>
          </a:bodyPr>
          <a:lstStyle/>
          <a:p>
            <a:pPr rtl="0"/>
            <a:r>
              <a:rPr lang="fr-FR" sz="3600" b="1" spc="0" dirty="0">
                <a:ln w="12700">
                  <a:solidFill>
                    <a:srgbClr val="A28E6A">
                      <a:lumMod val="50000"/>
                    </a:srgbClr>
                  </a:solidFill>
                  <a:prstDash val="solid"/>
                </a:ln>
                <a:effectLst>
                  <a:innerShdw blurRad="177800">
                    <a:srgbClr val="A28E6A">
                      <a:lumMod val="50000"/>
                    </a:srgbClr>
                  </a:innerShdw>
                </a:effectLst>
              </a:rPr>
              <a:t>LEÇONS APPRISES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C5E3BF-5F6F-4AE1-9350-20B7B119A170}"/>
              </a:ext>
            </a:extLst>
          </p:cNvPr>
          <p:cNvSpPr>
            <a:spLocks noGrp="1"/>
          </p:cNvSpPr>
          <p:nvPr>
            <p:ph type="sldNum" sz="quarter" idx="11"/>
            <p:custDataLst>
              <p:tags r:id="rId2"/>
            </p:custDataLst>
          </p:nvPr>
        </p:nvSpPr>
        <p:spPr>
          <a:xfrm>
            <a:off x="8968408" y="6236849"/>
            <a:ext cx="2743200" cy="150101"/>
          </a:xfrm>
        </p:spPr>
        <p:txBody>
          <a:bodyPr anchor="ctr">
            <a:no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BA282B3E-4E3B-4D3F-AC29-B6E963F9C7A1}" type="slidenum">
              <a:rPr lang="fr-FR" b="1" noProof="0" smtClean="0">
                <a:solidFill>
                  <a:schemeClr val="tx1"/>
                </a:solidFill>
              </a:rPr>
              <a:pPr rtl="0">
                <a:lnSpc>
                  <a:spcPct val="90000"/>
                </a:lnSpc>
                <a:spcAft>
                  <a:spcPts val="600"/>
                </a:spcAft>
              </a:pPr>
              <a:t>25</a:t>
            </a:fld>
            <a:endParaRPr lang="fr-FR" b="1" noProof="0" dirty="0">
              <a:solidFill>
                <a:schemeClr val="tx1"/>
              </a:solidFill>
            </a:endParaRPr>
          </a:p>
        </p:txBody>
      </p:sp>
      <p:graphicFrame>
        <p:nvGraphicFramePr>
          <p:cNvPr id="3" name="Espace réservé du contenu 3" descr="Espace réservé au SmartArt : liste rouge">
            <a:extLst>
              <a:ext uri="{FF2B5EF4-FFF2-40B4-BE49-F238E27FC236}">
                <a16:creationId xmlns:a16="http://schemas.microsoft.com/office/drawing/2014/main" id="{F56E9CB7-A5E6-479F-A6C4-A480D06B974D}"/>
              </a:ext>
            </a:extLst>
          </p:cNvPr>
          <p:cNvGraphicFramePr>
            <a:graphicFrameLocks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888046472"/>
              </p:ext>
            </p:extLst>
          </p:nvPr>
        </p:nvGraphicFramePr>
        <p:xfrm>
          <a:off x="838199" y="1899821"/>
          <a:ext cx="10596239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Google Shape;593;p55">
            <a:extLst>
              <a:ext uri="{FF2B5EF4-FFF2-40B4-BE49-F238E27FC236}">
                <a16:creationId xmlns:a16="http://schemas.microsoft.com/office/drawing/2014/main" id="{DF17A206-991F-493C-9D88-8F133DDFB4A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64249" y="6462862"/>
            <a:ext cx="1888334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lang="fr-FR" sz="1200" i="1" dirty="0">
                <a:solidFill>
                  <a:schemeClr val="bg1"/>
                </a:solidFill>
                <a:latin typeface="Garamond"/>
                <a:ea typeface="Garamond"/>
                <a:cs typeface="Garamond"/>
                <a:sym typeface="Garamond"/>
              </a:rPr>
              <a:t>Cyrille TALLA FONGANG</a:t>
            </a:r>
            <a:endParaRPr sz="1200" b="0" i="1" u="none" strike="noStrike" cap="none" dirty="0">
              <a:solidFill>
                <a:schemeClr val="bg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3358F89-1783-45DD-83BB-D9C5F0F4FFF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898602" y="6522763"/>
            <a:ext cx="20684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1200"/>
            </a:pPr>
            <a:r>
              <a:rPr lang="fr-FR" sz="1200" b="1" i="1" dirty="0">
                <a:solidFill>
                  <a:srgbClr val="FFFF00"/>
                </a:solidFill>
                <a:latin typeface="Garamond"/>
                <a:ea typeface="Garamond"/>
                <a:cs typeface="Garamond"/>
                <a:sym typeface="Wingdings" panose="05000000000000000000" pitchFamily="2" charset="2"/>
              </a:rPr>
              <a:t></a:t>
            </a:r>
            <a:r>
              <a:rPr lang="fr-FR" sz="1200" i="1" dirty="0">
                <a:solidFill>
                  <a:srgbClr val="FFFF00"/>
                </a:solidFill>
                <a:latin typeface="Garamond"/>
                <a:ea typeface="Garamond"/>
                <a:cs typeface="Garamond"/>
                <a:sym typeface="Wingdings" panose="05000000000000000000" pitchFamily="2" charset="2"/>
              </a:rPr>
              <a:t> </a:t>
            </a:r>
            <a:r>
              <a:rPr lang="fr-CA" sz="1200" b="0" i="1" u="none" strike="noStrike" dirty="0">
                <a:solidFill>
                  <a:srgbClr val="FFFF00"/>
                </a:solidFill>
                <a:effectLst/>
                <a:latin typeface="Times New Roman" panose="02020603050405020304" pitchFamily="18" charset="0"/>
              </a:rPr>
              <a:t>Dalyna PAK </a:t>
            </a:r>
            <a:endParaRPr lang="fr-CA" sz="1000" b="0" i="1" u="none" strike="noStrike" cap="none" dirty="0">
              <a:solidFill>
                <a:srgbClr val="FFFF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712309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2AC353-7C73-4FD9-9C23-40A34ED1180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200" y="832379"/>
            <a:ext cx="10515600" cy="561416"/>
          </a:xfrm>
        </p:spPr>
        <p:txBody>
          <a:bodyPr rtlCol="0">
            <a:noAutofit/>
          </a:bodyPr>
          <a:lstStyle/>
          <a:p>
            <a:pPr rtl="0"/>
            <a:r>
              <a:rPr lang="fr-FR" sz="3600" b="1" spc="0">
                <a:ln w="12700">
                  <a:solidFill>
                    <a:srgbClr val="A28E6A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A28E6A"/>
                  </a:fgClr>
                  <a:bgClr>
                    <a:srgbClr val="A28E6A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A28E6A">
                      <a:lumMod val="50000"/>
                    </a:srgbClr>
                  </a:innerShdw>
                </a:effectLst>
                <a:latin typeface="Garamond"/>
              </a:rPr>
              <a:t>LIMITES &amp; RECOMMANDATIONS </a:t>
            </a:r>
            <a:endParaRPr lang="fr-FR" sz="36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4AEF40E-9877-4FF0-88DB-97EA443A62A1}"/>
              </a:ext>
            </a:extLst>
          </p:cNvPr>
          <p:cNvSpPr>
            <a:spLocks noGrp="1"/>
          </p:cNvSpPr>
          <p:nvPr>
            <p:ph type="sldNum" sz="quarter" idx="11"/>
            <p:custDataLst>
              <p:tags r:id="rId2"/>
            </p:custDataLst>
          </p:nvPr>
        </p:nvSpPr>
        <p:spPr/>
        <p:txBody>
          <a:bodyPr/>
          <a:lstStyle/>
          <a:p>
            <a:pPr rtl="0"/>
            <a:fld id="{BA282B3E-4E3B-4D3F-AC29-B6E963F9C7A1}" type="slidenum">
              <a:rPr lang="fr-FR" b="1" noProof="0" smtClean="0">
                <a:solidFill>
                  <a:schemeClr val="tx1"/>
                </a:solidFill>
              </a:rPr>
              <a:t>26</a:t>
            </a:fld>
            <a:endParaRPr lang="fr-FR" b="1" noProof="0" dirty="0">
              <a:solidFill>
                <a:schemeClr val="tx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B79B868-E93A-4089-BA05-BAE242398D4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086035" y="1851867"/>
            <a:ext cx="456903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CA" sz="2800" b="1" u="sng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Limites:</a:t>
            </a:r>
            <a:endParaRPr lang="fr-CA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CA" sz="20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Pas d’utilisation des fragments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CA" sz="20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Pas de prédiction des arrivées dans les stations</a:t>
            </a: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34545"/>
              </a:buClr>
              <a:buSzPts val="1800"/>
              <a:buFont typeface="Wingdings" panose="05000000000000000000" pitchFamily="2" charset="2"/>
              <a:buChar char="q"/>
            </a:pPr>
            <a:r>
              <a:rPr lang="fr-CA" sz="20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  <a:sym typeface="Garamond"/>
              </a:rPr>
              <a:t>Délai initial de l’application PC</a:t>
            </a: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34545"/>
              </a:buClr>
              <a:buSzPts val="1800"/>
              <a:buFont typeface="Wingdings" panose="05000000000000000000" pitchFamily="2" charset="2"/>
              <a:buChar char="q"/>
            </a:pPr>
            <a:r>
              <a:rPr lang="fr-CA" sz="20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  <a:sym typeface="Garamond"/>
              </a:rPr>
              <a:t>Bouton de déconnexion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CA" dirty="0">
              <a:ln w="0"/>
              <a:solidFill>
                <a:schemeClr val="accent6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ramond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CA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31129D9-F00C-4838-8CF3-49676746C42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010183" y="1851867"/>
            <a:ext cx="5012923" cy="3423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CA" sz="2800" b="1" u="sng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Recommandations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CA" sz="20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Intégrer la prédiction des arrivées dans les stations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CA" sz="20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  <a:sym typeface="Garamond"/>
              </a:rPr>
              <a:t>Enregistrer ou partager les graphiques reçus dans les applications Android et PC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CA" sz="20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  <a:sym typeface="Garamond"/>
              </a:rPr>
              <a:t>Utilisation du GPU pour les prédictions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fr-CA" b="1" dirty="0"/>
          </a:p>
        </p:txBody>
      </p:sp>
      <p:sp>
        <p:nvSpPr>
          <p:cNvPr id="6" name="Google Shape;593;p55">
            <a:extLst>
              <a:ext uri="{FF2B5EF4-FFF2-40B4-BE49-F238E27FC236}">
                <a16:creationId xmlns:a16="http://schemas.microsoft.com/office/drawing/2014/main" id="{CD5911A2-2A0D-407B-A776-D21290E5BCC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64249" y="6462862"/>
            <a:ext cx="1888334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lang="fr-FR" sz="1200" i="1" dirty="0">
                <a:solidFill>
                  <a:schemeClr val="bg1"/>
                </a:solidFill>
                <a:latin typeface="Garamond"/>
                <a:ea typeface="Garamond"/>
                <a:cs typeface="Garamond"/>
                <a:sym typeface="Garamond"/>
              </a:rPr>
              <a:t>Dalyna PAK</a:t>
            </a:r>
            <a:endParaRPr sz="1200" b="0" i="1" u="none" strike="noStrike" cap="none" dirty="0">
              <a:solidFill>
                <a:schemeClr val="bg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270403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4E5388-F2F5-4C8C-A77A-7447D3A45F48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200" y="894522"/>
            <a:ext cx="10515600" cy="796166"/>
          </a:xfrm>
        </p:spPr>
        <p:txBody>
          <a:bodyPr rtlCol="0" anchor="ctr">
            <a:normAutofit/>
          </a:bodyPr>
          <a:lstStyle/>
          <a:p>
            <a:pPr rtl="0"/>
            <a:r>
              <a:rPr lang="fr-FR" b="1" spc="0">
                <a:ln w="12700">
                  <a:solidFill>
                    <a:srgbClr val="A28E6A">
                      <a:lumMod val="50000"/>
                    </a:srgbClr>
                  </a:solidFill>
                  <a:prstDash val="solid"/>
                </a:ln>
                <a:effectLst>
                  <a:innerShdw blurRad="177800">
                    <a:srgbClr val="A28E6A">
                      <a:lumMod val="50000"/>
                    </a:srgbClr>
                  </a:innerShdw>
                </a:effectLst>
              </a:rPr>
              <a:t>CONCLUSION</a:t>
            </a:r>
            <a:endParaRPr lang="fr-FR" dirty="0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46189F47-7F6F-412E-A0B2-2D16550DF574}"/>
              </a:ext>
            </a:extLst>
          </p:cNvPr>
          <p:cNvGraphicFramePr>
            <a:graphicFrameLocks noGrp="1"/>
          </p:cNvGraphicFramePr>
          <p:nvPr>
            <p:ph idx="1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31549678"/>
              </p:ext>
            </p:extLst>
          </p:nvPr>
        </p:nvGraphicFramePr>
        <p:xfrm>
          <a:off x="838200" y="1825625"/>
          <a:ext cx="10515600" cy="4137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7AE9593-3CF0-4341-B95E-595C58778B99}"/>
              </a:ext>
            </a:extLst>
          </p:cNvPr>
          <p:cNvSpPr>
            <a:spLocks noGrp="1"/>
          </p:cNvSpPr>
          <p:nvPr>
            <p:ph type="sldNum" sz="quarter" idx="11"/>
            <p:custDataLst>
              <p:tags r:id="rId3"/>
            </p:custDataLst>
          </p:nvPr>
        </p:nvSpPr>
        <p:spPr/>
        <p:txBody>
          <a:bodyPr/>
          <a:lstStyle/>
          <a:p>
            <a:pPr rtl="0"/>
            <a:fld id="{BA282B3E-4E3B-4D3F-AC29-B6E963F9C7A1}" type="slidenum">
              <a:rPr lang="fr-FR" b="1" noProof="0" smtClean="0">
                <a:solidFill>
                  <a:schemeClr val="tx1"/>
                </a:solidFill>
              </a:rPr>
              <a:t>27</a:t>
            </a:fld>
            <a:endParaRPr lang="fr-FR" b="1" noProof="0" dirty="0">
              <a:solidFill>
                <a:schemeClr val="tx1"/>
              </a:solidFill>
            </a:endParaRPr>
          </a:p>
        </p:txBody>
      </p:sp>
      <p:sp>
        <p:nvSpPr>
          <p:cNvPr id="6" name="Google Shape;593;p55">
            <a:extLst>
              <a:ext uri="{FF2B5EF4-FFF2-40B4-BE49-F238E27FC236}">
                <a16:creationId xmlns:a16="http://schemas.microsoft.com/office/drawing/2014/main" id="{D0200531-E27B-4261-873D-B4DEEB79CC3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64249" y="6462862"/>
            <a:ext cx="1888334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lang="fr-FR" sz="1200" i="1" dirty="0">
                <a:solidFill>
                  <a:schemeClr val="bg1"/>
                </a:solidFill>
                <a:latin typeface="Garamond"/>
                <a:ea typeface="Garamond"/>
                <a:cs typeface="Garamond"/>
                <a:sym typeface="Garamond"/>
              </a:rPr>
              <a:t>Dalyna PAK</a:t>
            </a:r>
            <a:endParaRPr sz="1200" b="0" i="1" u="none" strike="noStrike" cap="none" dirty="0">
              <a:solidFill>
                <a:schemeClr val="bg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291815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58947628-A895-4538-9A90-8F3876A925C3}"/>
              </a:ext>
            </a:extLst>
          </p:cNvPr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839788" y="1737873"/>
            <a:ext cx="5157787" cy="76720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9" name="Image 18" descr="Une image contenant texte&#10;&#10;Description générée automatiquement">
            <a:extLst>
              <a:ext uri="{FF2B5EF4-FFF2-40B4-BE49-F238E27FC236}">
                <a16:creationId xmlns:a16="http://schemas.microsoft.com/office/drawing/2014/main" id="{960335BF-EE8C-40A9-941A-7AA378758A4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0"/>
          <a:srcRect t="1" r="-327" b="1"/>
          <a:stretch/>
        </p:blipFill>
        <p:spPr>
          <a:xfrm>
            <a:off x="839788" y="1690688"/>
            <a:ext cx="5180013" cy="4498975"/>
          </a:xfrm>
          <a:prstGeom prst="rect">
            <a:avLst/>
          </a:prstGeom>
          <a:noFill/>
        </p:spPr>
      </p:pic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7E9BEECE-5933-467E-87FF-3457F8F42884}"/>
              </a:ext>
            </a:extLst>
          </p:cNvPr>
          <p:cNvSpPr>
            <a:spLocks noGrp="1"/>
          </p:cNvSpPr>
          <p:nvPr>
            <p:ph type="body" sz="quarter" idx="3"/>
            <p:custDataLst>
              <p:tags r:id="rId3"/>
            </p:custDataLst>
          </p:nvPr>
        </p:nvSpPr>
        <p:spPr>
          <a:xfrm>
            <a:off x="6172200" y="1737873"/>
            <a:ext cx="5183188" cy="767201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8A09579-DAA1-4220-B36A-00AF9F7BA2C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1"/>
          <a:srcRect t="7797" b="180"/>
          <a:stretch/>
        </p:blipFill>
        <p:spPr>
          <a:xfrm>
            <a:off x="6172200" y="1737873"/>
            <a:ext cx="5183188" cy="4451790"/>
          </a:xfrm>
          <a:prstGeom prst="rect">
            <a:avLst/>
          </a:prstGeom>
          <a:noFill/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BD37EB6-F478-4952-A168-F6F2099A1034}"/>
              </a:ext>
            </a:extLst>
          </p:cNvPr>
          <p:cNvSpPr>
            <a:spLocks noGrp="1"/>
          </p:cNvSpPr>
          <p:nvPr>
            <p:ph type="sldNum" sz="quarter" idx="11"/>
            <p:custDataLst>
              <p:tags r:id="rId5"/>
            </p:custDataLst>
          </p:nvPr>
        </p:nvSpPr>
        <p:spPr>
          <a:xfrm>
            <a:off x="8968408" y="6236849"/>
            <a:ext cx="2743200" cy="150101"/>
          </a:xfrm>
        </p:spPr>
        <p:txBody>
          <a:bodyPr anchor="ctr">
            <a:no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BA282B3E-4E3B-4D3F-AC29-B6E963F9C7A1}" type="slidenum">
              <a:rPr lang="fr-FR" b="1" noProof="0" smtClean="0">
                <a:solidFill>
                  <a:schemeClr val="tx1"/>
                </a:solidFill>
              </a:rPr>
              <a:pPr rtl="0">
                <a:lnSpc>
                  <a:spcPct val="90000"/>
                </a:lnSpc>
                <a:spcAft>
                  <a:spcPts val="600"/>
                </a:spcAft>
              </a:pPr>
              <a:t>28</a:t>
            </a:fld>
            <a:endParaRPr lang="fr-FR" b="1" noProof="0" dirty="0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D626C85-B2CB-40E2-9EF5-0C273D79F230}"/>
              </a:ext>
            </a:extLst>
          </p:cNvPr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838200" y="894522"/>
            <a:ext cx="10515600" cy="796166"/>
          </a:xfrm>
        </p:spPr>
        <p:txBody>
          <a:bodyPr rtlCol="0" anchor="ctr">
            <a:normAutofit/>
          </a:bodyPr>
          <a:lstStyle/>
          <a:p>
            <a:pPr rtl="0"/>
            <a:r>
              <a:rPr lang="fr-FR" sz="4000" b="1" spc="0" dirty="0">
                <a:ln w="12700">
                  <a:solidFill>
                    <a:srgbClr val="A28E6A">
                      <a:lumMod val="50000"/>
                    </a:srgbClr>
                  </a:solidFill>
                  <a:prstDash val="solid"/>
                </a:ln>
                <a:effectLst>
                  <a:innerShdw blurRad="177800">
                    <a:srgbClr val="A28E6A">
                      <a:lumMod val="50000"/>
                    </a:srgbClr>
                  </a:innerShdw>
                </a:effectLst>
              </a:rPr>
              <a:t>MERCI DE VOTRE ATTENTION !!!</a:t>
            </a:r>
            <a:endParaRPr lang="fr-FR" sz="4000" dirty="0"/>
          </a:p>
        </p:txBody>
      </p:sp>
      <p:sp>
        <p:nvSpPr>
          <p:cNvPr id="8" name="Google Shape;593;p55">
            <a:extLst>
              <a:ext uri="{FF2B5EF4-FFF2-40B4-BE49-F238E27FC236}">
                <a16:creationId xmlns:a16="http://schemas.microsoft.com/office/drawing/2014/main" id="{3483179C-E6A5-4E57-8897-871CF5489273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464249" y="6462862"/>
            <a:ext cx="1888334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lang="fr-FR" sz="1200" i="1" dirty="0">
                <a:solidFill>
                  <a:schemeClr val="bg1"/>
                </a:solidFill>
                <a:latin typeface="Garamond"/>
                <a:ea typeface="Garamond"/>
                <a:cs typeface="Garamond"/>
                <a:sym typeface="Garamond"/>
              </a:rPr>
              <a:t>Dalyna PAK</a:t>
            </a:r>
            <a:endParaRPr sz="1200" b="0" i="1" u="none" strike="noStrike" cap="none" dirty="0">
              <a:solidFill>
                <a:schemeClr val="bg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651922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8271B4-63BA-4078-9B2C-250F5A3F53B8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200" y="894522"/>
            <a:ext cx="10515600" cy="796166"/>
          </a:xfrm>
        </p:spPr>
        <p:txBody>
          <a:bodyPr rtlCol="0" anchor="ctr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rtl="0"/>
            <a:r>
              <a:rPr lang="fr-FR" sz="4000" b="1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PLAN DE PRÉSENTATION</a:t>
            </a:r>
          </a:p>
        </p:txBody>
      </p:sp>
      <p:graphicFrame>
        <p:nvGraphicFramePr>
          <p:cNvPr id="3" name="Espace réservé du contenu 2" descr="Espace réservé au SmartArt : liste rouge">
            <a:extLst>
              <a:ext uri="{FF2B5EF4-FFF2-40B4-BE49-F238E27FC236}">
                <a16:creationId xmlns:a16="http://schemas.microsoft.com/office/drawing/2014/main" id="{B098FAB2-7AED-46E2-9AED-B30E23E92AA6}"/>
              </a:ext>
            </a:extLst>
          </p:cNvPr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10755402"/>
              </p:ext>
            </p:extLst>
          </p:nvPr>
        </p:nvGraphicFramePr>
        <p:xfrm>
          <a:off x="838200" y="1825625"/>
          <a:ext cx="10515600" cy="4137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E2E9646-878F-4A12-A0FF-1B0777A8AC85}"/>
              </a:ext>
            </a:extLst>
          </p:cNvPr>
          <p:cNvSpPr>
            <a:spLocks noGrp="1"/>
          </p:cNvSpPr>
          <p:nvPr>
            <p:ph type="sldNum" sz="quarter" idx="11"/>
            <p:custDataLst>
              <p:tags r:id="rId3"/>
            </p:custDataLst>
          </p:nvPr>
        </p:nvSpPr>
        <p:spPr/>
        <p:txBody>
          <a:bodyPr/>
          <a:lstStyle/>
          <a:p>
            <a:pPr rtl="0"/>
            <a:fld id="{BA282B3E-4E3B-4D3F-AC29-B6E963F9C7A1}" type="slidenum">
              <a:rPr lang="fr-FR" b="1" i="1" noProof="0" smtClean="0">
                <a:solidFill>
                  <a:schemeClr val="tx1"/>
                </a:solidFill>
              </a:rPr>
              <a:t>3</a:t>
            </a:fld>
            <a:endParaRPr lang="fr-FR" b="1" i="1" noProof="0" dirty="0">
              <a:solidFill>
                <a:schemeClr val="tx1"/>
              </a:solidFill>
            </a:endParaRPr>
          </a:p>
        </p:txBody>
      </p:sp>
      <p:sp>
        <p:nvSpPr>
          <p:cNvPr id="6" name="Google Shape;593;p55">
            <a:extLst>
              <a:ext uri="{FF2B5EF4-FFF2-40B4-BE49-F238E27FC236}">
                <a16:creationId xmlns:a16="http://schemas.microsoft.com/office/drawing/2014/main" id="{F86FF5F8-DFE7-46F3-BB33-9498C5EC4D3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64249" y="6462862"/>
            <a:ext cx="1888334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lang="fr-FR" sz="1200" i="1" dirty="0">
                <a:solidFill>
                  <a:schemeClr val="bg1"/>
                </a:solidFill>
                <a:latin typeface="Garamond"/>
                <a:ea typeface="Garamond"/>
                <a:cs typeface="Garamond"/>
                <a:sym typeface="Garamond"/>
              </a:rPr>
              <a:t>Cyrille TALLA FONGANG</a:t>
            </a:r>
            <a:endParaRPr sz="1200" b="0" i="1" u="none" strike="noStrike" cap="none" dirty="0">
              <a:solidFill>
                <a:schemeClr val="bg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953298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516670-A1DF-408E-808E-859CB9310A64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9788" y="987424"/>
            <a:ext cx="3393737" cy="1069975"/>
          </a:xfrm>
        </p:spPr>
        <p:txBody>
          <a:bodyPr rtlCol="0" anchor="b">
            <a:normAutofit/>
          </a:bodyPr>
          <a:lstStyle/>
          <a:p>
            <a:pPr algn="ctr" rtl="0"/>
            <a:r>
              <a:rPr lang="fr-FR" b="1" spc="0" dirty="0">
                <a:ln w="12700">
                  <a:solidFill>
                    <a:srgbClr val="A28E6A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A28E6A"/>
                  </a:fgClr>
                  <a:bgClr>
                    <a:srgbClr val="A28E6A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A28E6A">
                      <a:lumMod val="50000"/>
                    </a:srgbClr>
                  </a:innerShdw>
                </a:effectLst>
                <a:latin typeface="Garamond"/>
              </a:rPr>
              <a:t>CONTEXTE /</a:t>
            </a:r>
            <a:br>
              <a:rPr lang="fr-FR" b="1" spc="0" dirty="0">
                <a:ln w="12700">
                  <a:solidFill>
                    <a:srgbClr val="A28E6A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A28E6A"/>
                  </a:fgClr>
                  <a:bgClr>
                    <a:srgbClr val="A28E6A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A28E6A">
                      <a:lumMod val="50000"/>
                    </a:srgbClr>
                  </a:innerShdw>
                </a:effectLst>
                <a:latin typeface="Garamond"/>
              </a:rPr>
            </a:br>
            <a:r>
              <a:rPr lang="fr-FR" b="1" spc="0" dirty="0">
                <a:ln w="12700">
                  <a:solidFill>
                    <a:srgbClr val="A28E6A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A28E6A"/>
                  </a:fgClr>
                  <a:bgClr>
                    <a:srgbClr val="A28E6A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A28E6A">
                      <a:lumMod val="50000"/>
                    </a:srgbClr>
                  </a:innerShdw>
                </a:effectLst>
                <a:latin typeface="Garamond"/>
              </a:rPr>
              <a:t>PROBLÈME</a:t>
            </a:r>
            <a:endParaRPr lang="fr-FR" b="1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346004F-50BB-4832-87A6-6A4256A79593}"/>
              </a:ext>
            </a:extLst>
          </p:cNvPr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839789" y="2057400"/>
            <a:ext cx="3396912" cy="3811588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3" name="Espace réservé du contenu 2" descr="Espace réservé au SmartArt : icônes 2 X verticales">
            <a:extLst>
              <a:ext uri="{FF2B5EF4-FFF2-40B4-BE49-F238E27FC236}">
                <a16:creationId xmlns:a16="http://schemas.microsoft.com/office/drawing/2014/main" id="{129FD583-1749-4B4D-9F2A-15FCF7DDFDA8}"/>
              </a:ext>
            </a:extLst>
          </p:cNvPr>
          <p:cNvGraphicFramePr>
            <a:graphicFrameLocks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253127647"/>
              </p:ext>
            </p:extLst>
          </p:nvPr>
        </p:nvGraphicFramePr>
        <p:xfrm>
          <a:off x="4634144" y="980255"/>
          <a:ext cx="6721244" cy="48807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2DD046-8FA1-4035-B8B4-F6E200DE7EED}"/>
              </a:ext>
            </a:extLst>
          </p:cNvPr>
          <p:cNvSpPr>
            <a:spLocks noGrp="1"/>
          </p:cNvSpPr>
          <p:nvPr>
            <p:ph type="sldNum" sz="quarter" idx="11"/>
            <p:custDataLst>
              <p:tags r:id="rId4"/>
            </p:custDataLst>
          </p:nvPr>
        </p:nvSpPr>
        <p:spPr/>
        <p:txBody>
          <a:bodyPr/>
          <a:lstStyle/>
          <a:p>
            <a:pPr rtl="0"/>
            <a:fld id="{BA282B3E-4E3B-4D3F-AC29-B6E963F9C7A1}" type="slidenum">
              <a:rPr lang="fr-FR" b="1" i="1" noProof="0" smtClean="0">
                <a:solidFill>
                  <a:schemeClr val="tx1"/>
                </a:solidFill>
              </a:rPr>
              <a:t>4</a:t>
            </a:fld>
            <a:endParaRPr lang="fr-FR" b="1" i="1" noProof="0" dirty="0">
              <a:solidFill>
                <a:schemeClr val="tx1"/>
              </a:solidFill>
            </a:endParaRPr>
          </a:p>
        </p:txBody>
      </p:sp>
      <p:pic>
        <p:nvPicPr>
          <p:cNvPr id="6" name="Image 5" descr="Une image contenant vélo, bâtiment, extérieur, garé&#10;&#10;Description générée automatiquement">
            <a:extLst>
              <a:ext uri="{FF2B5EF4-FFF2-40B4-BE49-F238E27FC236}">
                <a16:creationId xmlns:a16="http://schemas.microsoft.com/office/drawing/2014/main" id="{90E9EA2E-F5F6-427E-B0D0-29EC7495701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836612" y="2064568"/>
            <a:ext cx="3396913" cy="3796482"/>
          </a:xfrm>
          <a:prstGeom prst="rect">
            <a:avLst/>
          </a:prstGeom>
        </p:spPr>
      </p:pic>
      <p:sp>
        <p:nvSpPr>
          <p:cNvPr id="8" name="Google Shape;593;p55">
            <a:extLst>
              <a:ext uri="{FF2B5EF4-FFF2-40B4-BE49-F238E27FC236}">
                <a16:creationId xmlns:a16="http://schemas.microsoft.com/office/drawing/2014/main" id="{3310F002-C713-43BE-A626-5115558275B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64249" y="6462862"/>
            <a:ext cx="1888334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lang="fr-FR" sz="1200" i="1" dirty="0">
                <a:solidFill>
                  <a:schemeClr val="bg1"/>
                </a:solidFill>
                <a:latin typeface="Garamond"/>
                <a:ea typeface="Garamond"/>
                <a:cs typeface="Garamond"/>
                <a:sym typeface="Garamond"/>
              </a:rPr>
              <a:t>Cyrille TALLA FONGANG</a:t>
            </a:r>
            <a:endParaRPr sz="1200" b="0" i="1" u="none" strike="noStrike" cap="none" dirty="0">
              <a:solidFill>
                <a:schemeClr val="bg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35538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FF564-3102-436F-B74D-41C217AD71C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701874" y="894521"/>
            <a:ext cx="2651926" cy="1517083"/>
          </a:xfrm>
        </p:spPr>
        <p:txBody>
          <a:bodyPr rtlCol="0" anchor="b">
            <a:normAutofit/>
          </a:bodyPr>
          <a:lstStyle/>
          <a:p>
            <a:pPr rtl="0"/>
            <a:r>
              <a:rPr lang="fr-FR" sz="2400" b="1" spc="0" dirty="0">
                <a:ln w="12700">
                  <a:solidFill>
                    <a:srgbClr val="A28E6A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A28E6A"/>
                  </a:fgClr>
                  <a:bgClr>
                    <a:srgbClr val="A28E6A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A28E6A">
                      <a:lumMod val="50000"/>
                    </a:srgbClr>
                  </a:innerShdw>
                </a:effectLst>
                <a:latin typeface="Garamond"/>
              </a:rPr>
              <a:t>PRÉSENTATION DE LA SOLUTION</a:t>
            </a:r>
            <a:endParaRPr lang="fr-FR" sz="2200" b="1" spc="0" dirty="0">
              <a:ln w="12700">
                <a:solidFill>
                  <a:srgbClr val="A28E6A">
                    <a:lumMod val="50000"/>
                  </a:srgbClr>
                </a:solidFill>
                <a:prstDash val="solid"/>
              </a:ln>
              <a:effectLst>
                <a:innerShdw blurRad="177800">
                  <a:srgbClr val="A28E6A">
                    <a:lumMod val="50000"/>
                  </a:srgbClr>
                </a:innerShdw>
              </a:effectLst>
            </a:endParaRPr>
          </a:p>
        </p:txBody>
      </p:sp>
      <p:sp>
        <p:nvSpPr>
          <p:cNvPr id="20" name="Espace réservé du contenu 19">
            <a:extLst>
              <a:ext uri="{FF2B5EF4-FFF2-40B4-BE49-F238E27FC236}">
                <a16:creationId xmlns:a16="http://schemas.microsoft.com/office/drawing/2014/main" id="{46EECB72-95FE-4EA8-B38C-C5362F8F5C5D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776252" y="2773345"/>
            <a:ext cx="2577548" cy="3190134"/>
          </a:xfrm>
        </p:spPr>
        <p:txBody>
          <a:bodyPr>
            <a:normAutofit/>
          </a:bodyPr>
          <a:lstStyle/>
          <a:p>
            <a:pPr marL="0" lvl="0" indent="0">
              <a:buNone/>
              <a:defRPr cap="all"/>
            </a:pPr>
            <a:r>
              <a:rPr lang="fr-FR" b="1" u="sng" cap="all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/>
              </a:rPr>
              <a:t>Les composantes</a:t>
            </a:r>
          </a:p>
          <a:p>
            <a:pPr lvl="0">
              <a:buFont typeface="Wingdings" panose="05000000000000000000" pitchFamily="2" charset="2"/>
              <a:buChar char="v"/>
              <a:defRPr cap="all"/>
            </a:pPr>
            <a:r>
              <a:rPr lang="fr-FR" sz="1600" b="1" cap="all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1 Application Android</a:t>
            </a:r>
          </a:p>
          <a:p>
            <a:pPr lvl="0">
              <a:buFont typeface="Wingdings" panose="05000000000000000000" pitchFamily="2" charset="2"/>
              <a:buChar char="v"/>
              <a:defRPr cap="all"/>
            </a:pPr>
            <a:r>
              <a:rPr lang="fr-FR" sz="1600" b="1" cap="all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1 Application pc</a:t>
            </a:r>
          </a:p>
          <a:p>
            <a:pPr lvl="0">
              <a:buFont typeface="Wingdings" panose="05000000000000000000" pitchFamily="2" charset="2"/>
              <a:buChar char="v"/>
              <a:defRPr cap="all"/>
            </a:pPr>
            <a:r>
              <a:rPr lang="fr-FR" sz="1600" b="1" cap="all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1 Serveur web</a:t>
            </a:r>
          </a:p>
          <a:p>
            <a:pPr lvl="0">
              <a:buFont typeface="Wingdings" panose="05000000000000000000" pitchFamily="2" charset="2"/>
              <a:buChar char="v"/>
              <a:defRPr cap="all"/>
            </a:pPr>
            <a:r>
              <a:rPr lang="fr-FR" sz="1600" b="1" cap="all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3 Engins de données</a:t>
            </a:r>
          </a:p>
          <a:p>
            <a:pPr lvl="0">
              <a:buFont typeface="Wingdings" panose="05000000000000000000" pitchFamily="2" charset="2"/>
              <a:buChar char="v"/>
              <a:defRPr cap="all"/>
            </a:pPr>
            <a:r>
              <a:rPr lang="fr-FR" sz="1600" b="1" cap="all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DOCKER </a:t>
            </a:r>
          </a:p>
          <a:p>
            <a:pPr lvl="0">
              <a:buFont typeface="Wingdings" panose="05000000000000000000" pitchFamily="2" charset="2"/>
              <a:buChar char="v"/>
              <a:defRPr cap="all"/>
            </a:pPr>
            <a:r>
              <a:rPr lang="fr-FR" sz="1600" b="1" cap="all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TRAEFIK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FF8856-85C7-47E3-A374-6888CB9BD66A}"/>
              </a:ext>
            </a:extLst>
          </p:cNvPr>
          <p:cNvSpPr>
            <a:spLocks noGrp="1"/>
          </p:cNvSpPr>
          <p:nvPr>
            <p:ph type="sldNum" sz="quarter" idx="11"/>
            <p:custDataLst>
              <p:tags r:id="rId3"/>
            </p:custDataLst>
          </p:nvPr>
        </p:nvSpPr>
        <p:spPr>
          <a:xfrm>
            <a:off x="8968408" y="6236849"/>
            <a:ext cx="2743200" cy="150101"/>
          </a:xfrm>
        </p:spPr>
        <p:txBody>
          <a:bodyPr anchor="ctr">
            <a:no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BA282B3E-4E3B-4D3F-AC29-B6E963F9C7A1}" type="slidenum">
              <a:rPr lang="fr-FR" b="1" i="1" noProof="0" smtClean="0">
                <a:solidFill>
                  <a:schemeClr val="tx1"/>
                </a:solidFill>
              </a:rPr>
              <a:pPr rtl="0"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fr-FR" b="1" i="1" noProof="0" dirty="0">
              <a:solidFill>
                <a:schemeClr val="tx1"/>
              </a:solidFill>
            </a:endParaRPr>
          </a:p>
        </p:txBody>
      </p:sp>
      <p:pic>
        <p:nvPicPr>
          <p:cNvPr id="15" name="Espace réservé du contenu 14">
            <a:extLst>
              <a:ext uri="{FF2B5EF4-FFF2-40B4-BE49-F238E27FC236}">
                <a16:creationId xmlns:a16="http://schemas.microsoft.com/office/drawing/2014/main" id="{DA3FA17B-334F-47A5-B24F-2A23EC8C5A6D}"/>
              </a:ext>
            </a:extLst>
          </p:cNvPr>
          <p:cNvPicPr>
            <a:picLocks noGrp="1" noChangeAspect="1"/>
          </p:cNvPicPr>
          <p:nvPr>
            <p:ph type="pic" sz="quarter" idx="12"/>
            <p:custDataLst>
              <p:tags r:id="rId4"/>
            </p:custDataLst>
          </p:nvPr>
        </p:nvPicPr>
        <p:blipFill rotWithShape="1">
          <a:blip r:embed="rId9"/>
          <a:stretch/>
        </p:blipFill>
        <p:spPr>
          <a:xfrm>
            <a:off x="656948" y="720000"/>
            <a:ext cx="7599285" cy="5382000"/>
          </a:xfrm>
          <a:noFill/>
        </p:spPr>
      </p:pic>
      <p:sp>
        <p:nvSpPr>
          <p:cNvPr id="7" name="Google Shape;593;p55">
            <a:extLst>
              <a:ext uri="{FF2B5EF4-FFF2-40B4-BE49-F238E27FC236}">
                <a16:creationId xmlns:a16="http://schemas.microsoft.com/office/drawing/2014/main" id="{B623461F-63A0-4F31-9E64-EA480D80876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64249" y="6462862"/>
            <a:ext cx="1888334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lang="fr-FR" sz="1200" i="1" dirty="0">
                <a:solidFill>
                  <a:schemeClr val="bg1"/>
                </a:solidFill>
                <a:latin typeface="Garamond"/>
                <a:ea typeface="Garamond"/>
                <a:cs typeface="Garamond"/>
                <a:sym typeface="Garamond"/>
              </a:rPr>
              <a:t>Cyrille TALLA FONGANG</a:t>
            </a:r>
            <a:endParaRPr sz="1200" b="0" i="1" u="none" strike="noStrike" cap="none" dirty="0">
              <a:solidFill>
                <a:schemeClr val="bg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8" name="Google Shape;593;p55">
            <a:extLst>
              <a:ext uri="{FF2B5EF4-FFF2-40B4-BE49-F238E27FC236}">
                <a16:creationId xmlns:a16="http://schemas.microsoft.com/office/drawing/2014/main" id="{FDDEDA29-67F4-4EB0-80DE-6603B3D408D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9596761" y="6491870"/>
            <a:ext cx="2512381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200"/>
            </a:pPr>
            <a:r>
              <a:rPr lang="fr-FR" sz="1200" b="1" i="1" dirty="0">
                <a:solidFill>
                  <a:srgbClr val="FFFF00"/>
                </a:solidFill>
                <a:latin typeface="Garamond"/>
                <a:ea typeface="Garamond"/>
                <a:cs typeface="Garamond"/>
                <a:sym typeface="Wingdings" panose="05000000000000000000" pitchFamily="2" charset="2"/>
              </a:rPr>
              <a:t></a:t>
            </a:r>
            <a:r>
              <a:rPr lang="fr-FR" sz="1200" i="1" dirty="0">
                <a:solidFill>
                  <a:srgbClr val="FFFF00"/>
                </a:solidFill>
                <a:latin typeface="Garamond"/>
                <a:ea typeface="Garamond"/>
                <a:cs typeface="Garamond"/>
                <a:sym typeface="Wingdings" panose="05000000000000000000" pitchFamily="2" charset="2"/>
              </a:rPr>
              <a:t> </a:t>
            </a:r>
            <a:r>
              <a:rPr lang="fr-CA" sz="1200" b="0" i="1" u="none" strike="noStrike" dirty="0">
                <a:solidFill>
                  <a:srgbClr val="FFFF00"/>
                </a:solidFill>
                <a:effectLst/>
                <a:latin typeface="Times New Roman" panose="02020603050405020304" pitchFamily="18" charset="0"/>
              </a:rPr>
              <a:t>Kuchue KAMGAIN-DJOKO</a:t>
            </a:r>
            <a:endParaRPr lang="fr-CA" sz="1000" b="0" i="1" u="none" strike="noStrike" cap="none" dirty="0">
              <a:solidFill>
                <a:srgbClr val="FFFF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lang="fr-FR" sz="1200" i="1" dirty="0">
                <a:solidFill>
                  <a:schemeClr val="bg1"/>
                </a:solidFill>
                <a:latin typeface="Garamond"/>
                <a:ea typeface="Garamond"/>
                <a:cs typeface="Garamond"/>
                <a:sym typeface="Wingdings" panose="05000000000000000000" pitchFamily="2" charset="2"/>
              </a:rPr>
              <a:t> </a:t>
            </a:r>
            <a:endParaRPr sz="1200" b="0" i="1" u="none" strike="noStrike" cap="none" dirty="0">
              <a:solidFill>
                <a:schemeClr val="bg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648491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48312CB5-8604-47A6-93DD-F72B71997A7C}"/>
              </a:ext>
            </a:extLst>
          </p:cNvPr>
          <p:cNvSpPr>
            <a:spLocks noGrp="1"/>
          </p:cNvSpPr>
          <p:nvPr>
            <p:ph type="body" sz="quarter" idx="3"/>
            <p:custDataLst>
              <p:tags r:id="rId1"/>
            </p:custDataLst>
          </p:nvPr>
        </p:nvSpPr>
        <p:spPr>
          <a:xfrm>
            <a:off x="4009292" y="1607736"/>
            <a:ext cx="7346096" cy="402426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u="sng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CARACTÉRISTIQUES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CFB2FF8-104D-4AB8-A237-8BEC4B1A6B04}"/>
              </a:ext>
            </a:extLst>
          </p:cNvPr>
          <p:cNvSpPr>
            <a:spLocks noGrp="1"/>
          </p:cNvSpPr>
          <p:nvPr>
            <p:ph sz="quarter" idx="4"/>
            <p:custDataLst>
              <p:tags r:id="rId2"/>
            </p:custDataLst>
          </p:nvPr>
        </p:nvSpPr>
        <p:spPr>
          <a:xfrm>
            <a:off x="4360984" y="2010162"/>
            <a:ext cx="6994403" cy="3934489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fr-CA" sz="260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Développée en Kotlin avec Android Studio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CA" sz="260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Architecture MVVM (Modèle </a:t>
            </a:r>
            <a:r>
              <a:rPr lang="fr-CA" sz="26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–</a:t>
            </a:r>
            <a:r>
              <a:rPr lang="fr-CA" sz="260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 Vue </a:t>
            </a:r>
            <a:r>
              <a:rPr lang="fr-CA" sz="26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–</a:t>
            </a:r>
            <a:r>
              <a:rPr lang="fr-CA" sz="260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 Vue Modèle)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CA" sz="260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Tablette Galaxy Tab A avec Android 9;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CA" sz="260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Prise en compte des couleurs de l’organisme BIXI (rouge et blanc)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CA" sz="260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Librairies utilisées</a:t>
            </a:r>
            <a:endParaRPr lang="fr-CA" dirty="0">
              <a:effectLst/>
            </a:endParaRPr>
          </a:p>
          <a:p>
            <a:pPr lvl="1" fontAlgn="base">
              <a:buFont typeface="Wingdings" panose="05000000000000000000" pitchFamily="2" charset="2"/>
              <a:buChar char="ü"/>
            </a:pPr>
            <a:r>
              <a:rPr lang="fr-CA" sz="250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Retrofit2 (communication avec le serveur et les engins)</a:t>
            </a:r>
          </a:p>
          <a:p>
            <a:pPr lvl="2" fontAlgn="base"/>
            <a:r>
              <a:rPr lang="fr-CA" sz="230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OkHttp </a:t>
            </a:r>
          </a:p>
          <a:p>
            <a:pPr lvl="2" fontAlgn="base"/>
            <a:r>
              <a:rPr lang="fr-CA" sz="230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Gson</a:t>
            </a:r>
          </a:p>
          <a:p>
            <a:pPr lvl="1" fontAlgn="base">
              <a:buFont typeface="Wingdings" panose="05000000000000000000" pitchFamily="2" charset="2"/>
              <a:buChar char="ü"/>
            </a:pPr>
            <a:r>
              <a:rPr lang="fr-CA" sz="250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Validator</a:t>
            </a:r>
          </a:p>
          <a:p>
            <a:pPr lvl="1" fontAlgn="base">
              <a:buFont typeface="Wingdings" panose="05000000000000000000" pitchFamily="2" charset="2"/>
              <a:buChar char="ü"/>
            </a:pPr>
            <a:r>
              <a:rPr lang="fr-CA" sz="250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Google Map</a:t>
            </a:r>
            <a:endParaRPr lang="fr-FR" sz="2600" dirty="0">
              <a:ln w="0"/>
              <a:solidFill>
                <a:schemeClr val="accent6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ramond"/>
              <a:ea typeface="Garamond"/>
              <a:cs typeface="Garamond"/>
              <a:sym typeface="Garamond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fr-FR" sz="2600" b="0" i="0" u="none" strike="noStrike" baseline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  <a:sym typeface="Garamond"/>
              </a:rPr>
              <a:t>Widget: Recyclerview, Cardview,….</a:t>
            </a:r>
            <a:endParaRPr lang="fr-CA" sz="2600" b="0" i="0" u="none" strike="noStrike" baseline="0" dirty="0"/>
          </a:p>
          <a:p>
            <a:pPr lvl="1">
              <a:buFont typeface="Wingdings" panose="05000000000000000000" pitchFamily="2" charset="2"/>
              <a:buChar char="ü"/>
            </a:pPr>
            <a:endParaRPr lang="fr-CA" sz="1800" b="0" i="0" u="none" strike="noStrike" baseline="0" dirty="0"/>
          </a:p>
          <a:p>
            <a:pPr lvl="1">
              <a:buFont typeface="Wingdings" panose="05000000000000000000" pitchFamily="2" charset="2"/>
              <a:buChar char="ü"/>
            </a:pPr>
            <a:endParaRPr lang="fr-CA" sz="1800" b="0" i="0" u="none" strike="noStrike" baseline="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318234A-1C82-43A7-8406-60391DDF545D}"/>
              </a:ext>
            </a:extLst>
          </p:cNvPr>
          <p:cNvSpPr>
            <a:spLocks noGrp="1"/>
          </p:cNvSpPr>
          <p:nvPr>
            <p:ph type="sldNum" sz="quarter" idx="11"/>
            <p:custDataLst>
              <p:tags r:id="rId3"/>
            </p:custDataLst>
          </p:nvPr>
        </p:nvSpPr>
        <p:spPr>
          <a:xfrm>
            <a:off x="8968408" y="6236849"/>
            <a:ext cx="2743200" cy="150101"/>
          </a:xfrm>
        </p:spPr>
        <p:txBody>
          <a:bodyPr anchor="ctr">
            <a:no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BA282B3E-4E3B-4D3F-AC29-B6E963F9C7A1}" type="slidenum">
              <a:rPr lang="fr-FR" b="1" i="1" noProof="0" smtClean="0">
                <a:solidFill>
                  <a:schemeClr val="tx1"/>
                </a:solidFill>
              </a:rPr>
              <a:pPr rtl="0"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fr-FR" b="1" i="1" noProof="0" dirty="0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52AC353-7C73-4FD9-9C23-40A34ED1180C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839787" y="858889"/>
            <a:ext cx="10515600" cy="402426"/>
          </a:xfrm>
        </p:spPr>
        <p:txBody>
          <a:bodyPr rtlCol="0" anchor="ctr">
            <a:normAutofit fontScale="90000"/>
          </a:bodyPr>
          <a:lstStyle/>
          <a:p>
            <a:pPr rtl="0"/>
            <a:r>
              <a:rPr lang="fr-FR" sz="4000" b="1" spc="0" dirty="0">
                <a:ln w="12700">
                  <a:solidFill>
                    <a:srgbClr val="A28E6A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A28E6A"/>
                  </a:fgClr>
                  <a:bgClr>
                    <a:srgbClr val="A28E6A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A28E6A">
                      <a:lumMod val="50000"/>
                    </a:srgbClr>
                  </a:innerShdw>
                </a:effectLst>
                <a:latin typeface="Garamond"/>
              </a:rPr>
              <a:t>APPLICATION ANDROID</a:t>
            </a:r>
          </a:p>
        </p:txBody>
      </p:sp>
      <p:pic>
        <p:nvPicPr>
          <p:cNvPr id="15" name="Espace réservé du contenu 1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FFB8F5-91EE-4CFE-B743-A558DBB54674}"/>
              </a:ext>
            </a:extLst>
          </p:cNvPr>
          <p:cNvPicPr>
            <a:picLocks noGrp="1" noChangeAspect="1"/>
          </p:cNvPicPr>
          <p:nvPr>
            <p:ph sz="half" idx="2"/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36612" y="1607736"/>
            <a:ext cx="3223636" cy="4160018"/>
          </a:xfrm>
          <a:prstGeom prst="rect">
            <a:avLst/>
          </a:prstGeom>
        </p:spPr>
      </p:pic>
      <p:sp>
        <p:nvSpPr>
          <p:cNvPr id="7" name="Google Shape;593;p55">
            <a:extLst>
              <a:ext uri="{FF2B5EF4-FFF2-40B4-BE49-F238E27FC236}">
                <a16:creationId xmlns:a16="http://schemas.microsoft.com/office/drawing/2014/main" id="{13C2BFDD-68D2-4A94-8D4D-1B4BB40128A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64249" y="6462862"/>
            <a:ext cx="1968233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lang="fr-CA" sz="1200" b="0" i="1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Kuchue KAMGAIN-DJOKO</a:t>
            </a:r>
            <a:endParaRPr sz="1000" b="0" i="1" u="none" strike="noStrike" cap="none" dirty="0">
              <a:solidFill>
                <a:schemeClr val="bg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411028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2AC353-7C73-4FD9-9C23-40A34ED1180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593584" y="894522"/>
            <a:ext cx="2878416" cy="1096204"/>
          </a:xfrm>
        </p:spPr>
        <p:txBody>
          <a:bodyPr rtlCol="0" anchor="b">
            <a:normAutofit/>
          </a:bodyPr>
          <a:lstStyle/>
          <a:p>
            <a:pPr rtl="0"/>
            <a:r>
              <a:rPr lang="fr-FR" sz="3000" b="1" spc="0" dirty="0">
                <a:ln w="12700">
                  <a:solidFill>
                    <a:srgbClr val="A28E6A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A28E6A"/>
                  </a:fgClr>
                  <a:bgClr>
                    <a:srgbClr val="A28E6A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A28E6A">
                      <a:lumMod val="50000"/>
                    </a:srgbClr>
                  </a:innerShdw>
                </a:effectLst>
                <a:latin typeface="Garamond"/>
              </a:rPr>
              <a:t>APPLICATION ANDROID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CFB2FF8-104D-4AB8-A237-8BEC4B1A6B04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682361" y="1990726"/>
            <a:ext cx="2671439" cy="39727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u="sng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FONCTIONNALITÉS</a:t>
            </a:r>
            <a:endParaRPr lang="en-US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Confirmation de l’adresse IP du serveur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Sondage de l’utilisateur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 err="1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Vérification</a:t>
            </a:r>
            <a:r>
              <a:rPr lang="en-US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 du statut de connexion de l’application Android avec les engins</a:t>
            </a:r>
          </a:p>
          <a:p>
            <a:pPr marL="0" indent="0">
              <a:buNone/>
            </a:pPr>
            <a:endParaRPr lang="en-US" dirty="0">
              <a:ln w="0"/>
              <a:solidFill>
                <a:schemeClr val="accent6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ramond"/>
            </a:endParaRPr>
          </a:p>
          <a:p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318234A-1C82-43A7-8406-60391DDF545D}"/>
              </a:ext>
            </a:extLst>
          </p:cNvPr>
          <p:cNvSpPr>
            <a:spLocks noGrp="1"/>
          </p:cNvSpPr>
          <p:nvPr>
            <p:ph type="sldNum" sz="quarter" idx="11"/>
            <p:custDataLst>
              <p:tags r:id="rId3"/>
            </p:custDataLst>
          </p:nvPr>
        </p:nvSpPr>
        <p:spPr>
          <a:xfrm>
            <a:off x="8968408" y="6236849"/>
            <a:ext cx="2743200" cy="150101"/>
          </a:xfrm>
        </p:spPr>
        <p:txBody>
          <a:bodyPr anchor="ctr">
            <a:no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BA282B3E-4E3B-4D3F-AC29-B6E963F9C7A1}" type="slidenum">
              <a:rPr lang="fr-FR" b="1" i="1" noProof="0" smtClean="0">
                <a:solidFill>
                  <a:schemeClr val="tx1"/>
                </a:solidFill>
              </a:rPr>
              <a:pPr rtl="0"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fr-FR" b="1" i="1" noProof="0" dirty="0">
              <a:solidFill>
                <a:schemeClr val="tx1"/>
              </a:solidFill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C2AEEDF-332D-440B-9383-6818ED33F47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398922" y="894520"/>
            <a:ext cx="3076463" cy="524502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AC2CE56-9427-4CB0-B52F-2B160B23C8D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42965" y="894522"/>
            <a:ext cx="2380622" cy="524502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C8FB693-286E-455D-A977-E33CAA2DDAF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823587" y="894521"/>
            <a:ext cx="2575335" cy="5245022"/>
          </a:xfrm>
          <a:prstGeom prst="rect">
            <a:avLst/>
          </a:prstGeom>
        </p:spPr>
      </p:pic>
      <p:sp>
        <p:nvSpPr>
          <p:cNvPr id="11" name="Google Shape;593;p55">
            <a:extLst>
              <a:ext uri="{FF2B5EF4-FFF2-40B4-BE49-F238E27FC236}">
                <a16:creationId xmlns:a16="http://schemas.microsoft.com/office/drawing/2014/main" id="{26BD16C5-A35E-48CA-B8E8-CD98E7213E34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464249" y="6462862"/>
            <a:ext cx="1968233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lang="fr-CA" sz="1200" b="0" i="1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Kuchue KAMGAIN-DJOKO</a:t>
            </a:r>
            <a:endParaRPr sz="1000" b="0" i="1" u="none" strike="noStrike" cap="none" dirty="0">
              <a:solidFill>
                <a:schemeClr val="bg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306450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2AC353-7C73-4FD9-9C23-40A34ED1180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593584" y="894522"/>
            <a:ext cx="2878416" cy="1096204"/>
          </a:xfrm>
        </p:spPr>
        <p:txBody>
          <a:bodyPr rtlCol="0" anchor="b">
            <a:normAutofit/>
          </a:bodyPr>
          <a:lstStyle/>
          <a:p>
            <a:pPr rtl="0"/>
            <a:r>
              <a:rPr lang="fr-FR" sz="3000" b="1" spc="0" dirty="0">
                <a:ln w="12700">
                  <a:solidFill>
                    <a:srgbClr val="A28E6A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A28E6A"/>
                  </a:fgClr>
                  <a:bgClr>
                    <a:srgbClr val="A28E6A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A28E6A">
                      <a:lumMod val="50000"/>
                    </a:srgbClr>
                  </a:innerShdw>
                </a:effectLst>
                <a:latin typeface="Garamond"/>
              </a:rPr>
              <a:t>APPLICATION ANDROID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CFB2FF8-104D-4AB8-A237-8BEC4B1A6B04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682361" y="2381459"/>
            <a:ext cx="2671439" cy="3582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FONCTIONNALITÉS</a:t>
            </a:r>
            <a:endParaRPr lang="en-US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Consultation de la liste des stations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Recherche de station par: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Nom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code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318234A-1C82-43A7-8406-60391DDF545D}"/>
              </a:ext>
            </a:extLst>
          </p:cNvPr>
          <p:cNvSpPr>
            <a:spLocks noGrp="1"/>
          </p:cNvSpPr>
          <p:nvPr>
            <p:ph type="sldNum" sz="quarter" idx="11"/>
            <p:custDataLst>
              <p:tags r:id="rId3"/>
            </p:custDataLst>
          </p:nvPr>
        </p:nvSpPr>
        <p:spPr>
          <a:xfrm>
            <a:off x="8968408" y="6236849"/>
            <a:ext cx="2743200" cy="150101"/>
          </a:xfrm>
        </p:spPr>
        <p:txBody>
          <a:bodyPr anchor="ctr">
            <a:no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BA282B3E-4E3B-4D3F-AC29-B6E963F9C7A1}" type="slidenum">
              <a:rPr lang="fr-FR" b="1" i="1" noProof="0" smtClean="0">
                <a:solidFill>
                  <a:schemeClr val="tx1"/>
                </a:solidFill>
              </a:rPr>
              <a:pPr rtl="0"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fr-FR" b="1" i="1" noProof="0" dirty="0">
              <a:solidFill>
                <a:schemeClr val="tx1"/>
              </a:solidFill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18F8595B-181F-4113-B094-3896C946E35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42017" y="727330"/>
            <a:ext cx="2343183" cy="5509517"/>
          </a:xfrm>
          <a:prstGeom prst="rect">
            <a:avLst/>
          </a:prstGeom>
        </p:spPr>
      </p:pic>
      <p:pic>
        <p:nvPicPr>
          <p:cNvPr id="7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1AE1EDC6-5669-4266-AE17-D57093ED26D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943741" y="727331"/>
            <a:ext cx="2621992" cy="550951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1BF9EB52-0305-46B2-88EE-AC849181CE5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654510" y="727331"/>
            <a:ext cx="2859804" cy="2701669"/>
          </a:xfrm>
          <a:prstGeom prst="rect">
            <a:avLst/>
          </a:prstGeom>
        </p:spPr>
      </p:pic>
      <p:sp>
        <p:nvSpPr>
          <p:cNvPr id="11" name="Google Shape;593;p55">
            <a:extLst>
              <a:ext uri="{FF2B5EF4-FFF2-40B4-BE49-F238E27FC236}">
                <a16:creationId xmlns:a16="http://schemas.microsoft.com/office/drawing/2014/main" id="{7950D793-7939-436F-8478-B90FB7553F32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464249" y="6462862"/>
            <a:ext cx="1968233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lang="fr-CA" sz="1200" b="0" i="1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Kuchue KAMGAIN-DJOKO</a:t>
            </a:r>
            <a:endParaRPr sz="1000" b="0" i="1" u="none" strike="noStrike" cap="none" dirty="0">
              <a:solidFill>
                <a:schemeClr val="bg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064116D-BA91-495D-A50F-7C637754C918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633448" y="3429000"/>
            <a:ext cx="2880866" cy="270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78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2AC353-7C73-4FD9-9C23-40A34ED1180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593584" y="894522"/>
            <a:ext cx="2878416" cy="1195536"/>
          </a:xfrm>
        </p:spPr>
        <p:txBody>
          <a:bodyPr rtlCol="0" anchor="b">
            <a:normAutofit/>
          </a:bodyPr>
          <a:lstStyle/>
          <a:p>
            <a:pPr rtl="0"/>
            <a:r>
              <a:rPr lang="fr-FR" sz="3000" b="1" spc="0" dirty="0">
                <a:ln w="12700">
                  <a:solidFill>
                    <a:srgbClr val="A28E6A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A28E6A"/>
                  </a:fgClr>
                  <a:bgClr>
                    <a:srgbClr val="A28E6A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A28E6A">
                      <a:lumMod val="50000"/>
                    </a:srgbClr>
                  </a:innerShdw>
                </a:effectLst>
                <a:latin typeface="Garamond"/>
              </a:rPr>
              <a:t>APPLICATION ANDROID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CFB2FF8-104D-4AB8-A237-8BEC4B1A6B04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776252" y="2331218"/>
            <a:ext cx="2577548" cy="363226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u="sng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FONCTIONNALITÉS</a:t>
            </a:r>
            <a:endParaRPr lang="en-US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r-CA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Informations détaillées d’une station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r-CA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Affichage</a:t>
            </a:r>
            <a:r>
              <a:rPr lang="en-US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 des coordonnées de la station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Position et </a:t>
            </a:r>
            <a:r>
              <a:rPr lang="fr-CA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itinéraire</a:t>
            </a:r>
            <a:r>
              <a:rPr lang="en-US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/>
              </a:rPr>
              <a:t> de chaque station sur une carte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318234A-1C82-43A7-8406-60391DDF545D}"/>
              </a:ext>
            </a:extLst>
          </p:cNvPr>
          <p:cNvSpPr>
            <a:spLocks noGrp="1"/>
          </p:cNvSpPr>
          <p:nvPr>
            <p:ph type="sldNum" sz="quarter" idx="11"/>
            <p:custDataLst>
              <p:tags r:id="rId3"/>
            </p:custDataLst>
          </p:nvPr>
        </p:nvSpPr>
        <p:spPr>
          <a:xfrm>
            <a:off x="8968408" y="6236849"/>
            <a:ext cx="2743200" cy="150101"/>
          </a:xfrm>
        </p:spPr>
        <p:txBody>
          <a:bodyPr anchor="ctr">
            <a:no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BA282B3E-4E3B-4D3F-AC29-B6E963F9C7A1}" type="slidenum">
              <a:rPr lang="fr-FR" b="1" i="1" noProof="0" smtClean="0">
                <a:solidFill>
                  <a:schemeClr val="tx1"/>
                </a:solidFill>
              </a:rPr>
              <a:pPr rtl="0"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fr-FR" b="1" i="1" noProof="0" dirty="0">
              <a:solidFill>
                <a:schemeClr val="tx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80D62C7-57AD-4F35-BE48-2181E0940C8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21125" y="611124"/>
            <a:ext cx="2880866" cy="2972288"/>
          </a:xfrm>
          <a:prstGeom prst="rect">
            <a:avLst/>
          </a:prstGeom>
        </p:spPr>
      </p:pic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5BB78319-409F-4D5B-AFE3-5DF6D2F824B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21124" y="3583412"/>
            <a:ext cx="2880866" cy="2475744"/>
          </a:xfrm>
          <a:prstGeom prst="rect">
            <a:avLst/>
          </a:prstGeom>
        </p:spPr>
      </p:pic>
      <p:pic>
        <p:nvPicPr>
          <p:cNvPr id="13" name="Image 12" descr="Une image contenant carte&#10;&#10;Description générée automatiquement">
            <a:extLst>
              <a:ext uri="{FF2B5EF4-FFF2-40B4-BE49-F238E27FC236}">
                <a16:creationId xmlns:a16="http://schemas.microsoft.com/office/drawing/2014/main" id="{7782E953-76F2-47EE-81B1-434665CBB1B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287915" y="611124"/>
            <a:ext cx="3302492" cy="5448032"/>
          </a:xfrm>
          <a:prstGeom prst="rect">
            <a:avLst/>
          </a:prstGeom>
        </p:spPr>
      </p:pic>
      <p:sp>
        <p:nvSpPr>
          <p:cNvPr id="12" name="Google Shape;593;p55">
            <a:extLst>
              <a:ext uri="{FF2B5EF4-FFF2-40B4-BE49-F238E27FC236}">
                <a16:creationId xmlns:a16="http://schemas.microsoft.com/office/drawing/2014/main" id="{A343DAB3-BBB9-4767-B771-904C800262B1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464249" y="6462862"/>
            <a:ext cx="1968233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lang="fr-CA" sz="1200" b="0" i="1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Kuchue KAMGAIN-DJOKO</a:t>
            </a:r>
            <a:endParaRPr sz="1000" b="0" i="1" u="none" strike="noStrike" cap="none" dirty="0">
              <a:solidFill>
                <a:schemeClr val="bg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3441435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heme/theme1.xml><?xml version="1.0" encoding="utf-8"?>
<a:theme xmlns:a="http://schemas.openxmlformats.org/drawingml/2006/main" name="Thème Office">
  <a:themeElements>
    <a:clrScheme name="MS-Theme-Water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MS-Theme-Water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569959_TF89518162" id="{8B323E98-72E2-4F13-A002-05543B0003DD}" vid="{5A448BE6-A4BC-4224-A8AA-C5B0D623DD0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94B7CA-1290-47DA-A8FD-EC74EF42B4FE}">
  <ds:schemaRefs>
    <ds:schemaRef ds:uri="16c05727-aa75-4e4a-9b5f-8a80a1165891"/>
    <ds:schemaRef ds:uri="http://purl.org/dc/dcmitype/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71af3243-3dd4-4a8d-8c0d-dd76da1f02a5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F208899-44E9-47BE-97CD-9D5D01FB74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7FF9F3B-DE24-4577-9CF6-31E167D48E2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443</TotalTime>
  <Words>1115</Words>
  <Application>Microsoft Office PowerPoint</Application>
  <PresentationFormat>Grand écran</PresentationFormat>
  <Paragraphs>295</Paragraphs>
  <Slides>28</Slides>
  <Notes>28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4" baseType="lpstr">
      <vt:lpstr>Arial</vt:lpstr>
      <vt:lpstr>Calibri</vt:lpstr>
      <vt:lpstr>Garamond</vt:lpstr>
      <vt:lpstr>Times New Roman</vt:lpstr>
      <vt:lpstr>Wingdings</vt:lpstr>
      <vt:lpstr>Thème Office</vt:lpstr>
      <vt:lpstr> Conception d’un système de prédiction de données sur l’usage du BIXI</vt:lpstr>
      <vt:lpstr>ÉQUIPE #1</vt:lpstr>
      <vt:lpstr>PLAN DE PRÉSENTATION</vt:lpstr>
      <vt:lpstr>CONTEXTE / PROBLÈME</vt:lpstr>
      <vt:lpstr>PRÉSENTATION DE LA SOLUTION</vt:lpstr>
      <vt:lpstr>APPLICATION ANDROID</vt:lpstr>
      <vt:lpstr>APPLICATION ANDROID</vt:lpstr>
      <vt:lpstr>APPLICATION ANDROID</vt:lpstr>
      <vt:lpstr>APPLICATION ANDROID</vt:lpstr>
      <vt:lpstr>APPLICATION ANDROID</vt:lpstr>
      <vt:lpstr>APPLICATION ANDROID</vt:lpstr>
      <vt:lpstr>APPLICATION ANDROID</vt:lpstr>
      <vt:lpstr>APPLICATION PC</vt:lpstr>
      <vt:lpstr>APPLICATION PC</vt:lpstr>
      <vt:lpstr>APPLICATION PC</vt:lpstr>
      <vt:lpstr>SERVEUR WEB</vt:lpstr>
      <vt:lpstr>ENGINS DE DONNÉES</vt:lpstr>
      <vt:lpstr>ENGIN 1: DONNÉES SUR LES STATIONS  </vt:lpstr>
      <vt:lpstr>ENGIN 2: STATISTIQUES D’UTLISATION DE BIXI </vt:lpstr>
      <vt:lpstr>ENGIN 3: PRÉDICTIONS D’UTLISATION DE BIXI</vt:lpstr>
      <vt:lpstr>DOCKER </vt:lpstr>
      <vt:lpstr>DOCKER &amp; TRAEFIK</vt:lpstr>
      <vt:lpstr>GESTION DE PROJET</vt:lpstr>
      <vt:lpstr>«  Il faut viser la lune, parce qu’au moins, si vous échouez, vous finirez dans les étoiles. »  – Oscar Wilde .</vt:lpstr>
      <vt:lpstr>LEÇONS APPRISES</vt:lpstr>
      <vt:lpstr>LIMITES &amp; RECOMMANDATIONS </vt:lpstr>
      <vt:lpstr>CONCLUSION</vt:lpstr>
      <vt:lpstr>MERCI DE VOTRE ATTENTION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Conception d’un système de prédiction de données sur l’usage du BIXI</dc:title>
  <dc:creator>Cyrille Talla</dc:creator>
  <cp:lastModifiedBy>Dalyna Pak</cp:lastModifiedBy>
  <cp:revision>42</cp:revision>
  <dcterms:created xsi:type="dcterms:W3CDTF">2020-11-25T02:49:37Z</dcterms:created>
  <dcterms:modified xsi:type="dcterms:W3CDTF">2020-11-30T02:16:41Z</dcterms:modified>
</cp:coreProperties>
</file>